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822">
          <p15:clr>
            <a:srgbClr val="A4A3A4"/>
          </p15:clr>
        </p15:guide>
        <p15:guide id="2" pos="3840">
          <p15:clr>
            <a:srgbClr val="A4A3A4"/>
          </p15:clr>
        </p15:guide>
        <p15:guide id="3" pos="3940">
          <p15:clr>
            <a:srgbClr val="A4A3A4"/>
          </p15:clr>
        </p15:guide>
        <p15:guide id="4" orient="horz" pos="2183">
          <p15:clr>
            <a:srgbClr val="A4A3A4"/>
          </p15:clr>
        </p15:guide>
        <p15:guide id="5" pos="40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822" orient="horz"/>
        <p:guide pos="3840"/>
        <p:guide pos="3940"/>
        <p:guide pos="2183" orient="horz"/>
        <p:guide pos="40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a5af20dc98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a5af20dc98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ga5af20dc98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bdfb7da2d6_1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bdfb7da2d6_1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gbdfb7da2d6_1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bd188cc1c3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bd188cc1c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bd188cc1c3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bd188cc1c3_0_10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bd188cc1c3_0_10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bd188cc1c3_0_10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bd188cc1c3_0_20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bd188cc1c3_0_20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gbd188cc1c3_0_20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gradFill>
          <a:gsLst>
            <a:gs pos="0">
              <a:srgbClr val="483698"/>
            </a:gs>
            <a:gs pos="50000">
              <a:srgbClr val="93328E"/>
            </a:gs>
            <a:gs pos="100000">
              <a:srgbClr val="CE0F69"/>
            </a:gs>
          </a:gsLst>
          <a:lin ang="3000000" scaled="0"/>
        </a:gra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ffice fo National Statistics Logo" id="20" name="Google Shape;2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8200" y="6292113"/>
            <a:ext cx="3325741" cy="28268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"/>
          <p:cNvSpPr txBox="1"/>
          <p:nvPr>
            <p:ph idx="1" type="body"/>
          </p:nvPr>
        </p:nvSpPr>
        <p:spPr>
          <a:xfrm>
            <a:off x="849313" y="4110015"/>
            <a:ext cx="7653003" cy="4372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sz="2800"/>
            </a:lvl1pPr>
            <a:lvl2pPr indent="-342900" lvl="1" marL="9144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2" type="body"/>
          </p:nvPr>
        </p:nvSpPr>
        <p:spPr>
          <a:xfrm>
            <a:off x="849313" y="4709395"/>
            <a:ext cx="7653003" cy="11872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indent="-342900" lvl="1" marL="914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2"/>
          <p:cNvSpPr txBox="1"/>
          <p:nvPr>
            <p:ph type="title"/>
          </p:nvPr>
        </p:nvSpPr>
        <p:spPr>
          <a:xfrm>
            <a:off x="849344" y="642594"/>
            <a:ext cx="7677156" cy="33156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/>
            </a:lvl1pPr>
            <a:lvl2pPr lvl="1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"/>
          <p:cNvSpPr txBox="1"/>
          <p:nvPr>
            <p:ph idx="12" type="sldNum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" name="Google Shape;25;p2"/>
          <p:cNvSpPr txBox="1"/>
          <p:nvPr>
            <p:ph idx="11" type="ftr"/>
          </p:nvPr>
        </p:nvSpPr>
        <p:spPr>
          <a:xfrm>
            <a:off x="7239000" y="627201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slide matisse" showMasterSp="0">
  <p:cSld name="Section slide matisse">
    <p:bg>
      <p:bgPr>
        <a:solidFill>
          <a:srgbClr val="93328E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ffice fo National Statistics Logo" id="79" name="Google Shape;79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8200" y="6292113"/>
            <a:ext cx="3325741" cy="2826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ffice fo National Statistics Logo" id="80" name="Google Shape;80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8200" y="6292113"/>
            <a:ext cx="3325741" cy="282688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1"/>
          <p:cNvSpPr txBox="1"/>
          <p:nvPr>
            <p:ph idx="12" type="sldNum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spcBef>
                <a:spcPts val="0"/>
              </a:spcBef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spcBef>
                <a:spcPts val="0"/>
              </a:spcBef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spcBef>
                <a:spcPts val="0"/>
              </a:spcBef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spcBef>
                <a:spcPts val="0"/>
              </a:spcBef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spcBef>
                <a:spcPts val="0"/>
              </a:spcBef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spcBef>
                <a:spcPts val="0"/>
              </a:spcBef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spcBef>
                <a:spcPts val="0"/>
              </a:spcBef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spcBef>
                <a:spcPts val="0"/>
              </a:spcBef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2" name="Google Shape;82;p11"/>
          <p:cNvSpPr txBox="1"/>
          <p:nvPr>
            <p:ph idx="11" type="ftr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3" name="Google Shape;83;p11"/>
          <p:cNvCxnSpPr/>
          <p:nvPr/>
        </p:nvCxnSpPr>
        <p:spPr>
          <a:xfrm>
            <a:off x="823943" y="6055339"/>
            <a:ext cx="105480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4" name="Google Shape;84;p11"/>
          <p:cNvSpPr txBox="1"/>
          <p:nvPr>
            <p:ph idx="1" type="subTitle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2000">
            <a:noAutofit/>
          </a:bodyPr>
          <a:lstStyle>
            <a:lvl1pPr lvl="0" algn="ct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85" name="Google Shape;85;p11"/>
          <p:cNvSpPr txBox="1"/>
          <p:nvPr>
            <p:ph type="title"/>
          </p:nvPr>
        </p:nvSpPr>
        <p:spPr>
          <a:xfrm>
            <a:off x="838200" y="2824928"/>
            <a:ext cx="10515600" cy="99719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sz="7200">
                <a:solidFill>
                  <a:schemeClr val="lt1"/>
                </a:solidFill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6" name="Google Shape;8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32841" y="714371"/>
            <a:ext cx="1839102" cy="719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slide light teal" showMasterSp="0">
  <p:cSld name="Section slide light teal">
    <p:bg>
      <p:bgPr>
        <a:solidFill>
          <a:srgbClr val="483698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ffice fo National Statistics Logo" id="88" name="Google Shape;88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8200" y="6292113"/>
            <a:ext cx="3325741" cy="2826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ffice fo National Statistics Logo" id="89" name="Google Shape;8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8200" y="6292113"/>
            <a:ext cx="3325741" cy="282688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2"/>
          <p:cNvSpPr txBox="1"/>
          <p:nvPr>
            <p:ph idx="12" type="sldNum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spcBef>
                <a:spcPts val="0"/>
              </a:spcBef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spcBef>
                <a:spcPts val="0"/>
              </a:spcBef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spcBef>
                <a:spcPts val="0"/>
              </a:spcBef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spcBef>
                <a:spcPts val="0"/>
              </a:spcBef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spcBef>
                <a:spcPts val="0"/>
              </a:spcBef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spcBef>
                <a:spcPts val="0"/>
              </a:spcBef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spcBef>
                <a:spcPts val="0"/>
              </a:spcBef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spcBef>
                <a:spcPts val="0"/>
              </a:spcBef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1" name="Google Shape;91;p12"/>
          <p:cNvSpPr txBox="1"/>
          <p:nvPr>
            <p:ph idx="11" type="ftr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2" name="Google Shape;92;p12"/>
          <p:cNvCxnSpPr/>
          <p:nvPr/>
        </p:nvCxnSpPr>
        <p:spPr>
          <a:xfrm>
            <a:off x="823943" y="6055339"/>
            <a:ext cx="105480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3" name="Google Shape;93;p12"/>
          <p:cNvSpPr txBox="1"/>
          <p:nvPr>
            <p:ph idx="1" type="subTitle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2000">
            <a:noAutofit/>
          </a:bodyPr>
          <a:lstStyle>
            <a:lvl1pPr lvl="0" algn="ct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94" name="Google Shape;94;p12"/>
          <p:cNvSpPr txBox="1"/>
          <p:nvPr>
            <p:ph type="title"/>
          </p:nvPr>
        </p:nvSpPr>
        <p:spPr>
          <a:xfrm>
            <a:off x="838200" y="2824928"/>
            <a:ext cx="10515600" cy="99719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sz="7200">
                <a:solidFill>
                  <a:schemeClr val="lt1"/>
                </a:solidFill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image slide with text" showMasterSp="0">
  <p:cSld name="Full image slide with 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he Earth from space" id="96" name="Google Shape;96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3328E">
              <a:alpha val="69803"/>
            </a:srgbClr>
          </a:solidFill>
          <a:ln cap="flat" cmpd="sng" w="12700">
            <a:solidFill>
              <a:srgbClr val="15436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3"/>
          <p:cNvSpPr txBox="1"/>
          <p:nvPr>
            <p:ph idx="11" type="ftr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3"/>
          <p:cNvSpPr txBox="1"/>
          <p:nvPr>
            <p:ph idx="12" type="sldNum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spcBef>
                <a:spcPts val="0"/>
              </a:spcBef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spcBef>
                <a:spcPts val="0"/>
              </a:spcBef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spcBef>
                <a:spcPts val="0"/>
              </a:spcBef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spcBef>
                <a:spcPts val="0"/>
              </a:spcBef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spcBef>
                <a:spcPts val="0"/>
              </a:spcBef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spcBef>
                <a:spcPts val="0"/>
              </a:spcBef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spcBef>
                <a:spcPts val="0"/>
              </a:spcBef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spcBef>
                <a:spcPts val="0"/>
              </a:spcBef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9" name="Google Shape;99;p13"/>
          <p:cNvSpPr txBox="1"/>
          <p:nvPr>
            <p:ph idx="1" type="subTitle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2000">
            <a:noAutofit/>
          </a:bodyPr>
          <a:lstStyle>
            <a:lvl1pPr lvl="0" algn="ct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00" name="Google Shape;100;p13"/>
          <p:cNvSpPr txBox="1"/>
          <p:nvPr>
            <p:ph type="title"/>
          </p:nvPr>
        </p:nvSpPr>
        <p:spPr>
          <a:xfrm>
            <a:off x="838200" y="2824928"/>
            <a:ext cx="10515600" cy="99719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sz="7200">
                <a:solidFill>
                  <a:schemeClr val="lt1"/>
                </a:solidFill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Office fo National Statistics Logo" id="101" name="Google Shape;10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6292113"/>
            <a:ext cx="3325741" cy="282688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3"/>
          <p:cNvSpPr txBox="1"/>
          <p:nvPr>
            <p:ph idx="2" type="body"/>
          </p:nvPr>
        </p:nvSpPr>
        <p:spPr>
          <a:xfrm>
            <a:off x="838200" y="5264052"/>
            <a:ext cx="10515600" cy="7442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6800">
            <a:noAutofit/>
          </a:bodyPr>
          <a:lstStyle>
            <a:lvl1pPr indent="-228600" lvl="0" marL="457200" marR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 column title and content" showMasterSp="0">
  <p:cSld name="Single column title and content">
    <p:bg>
      <p:bgPr>
        <a:solidFill>
          <a:schemeClr val="lt1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93328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 txBox="1"/>
          <p:nvPr>
            <p:ph type="title"/>
          </p:nvPr>
        </p:nvSpPr>
        <p:spPr>
          <a:xfrm>
            <a:off x="838200" y="658855"/>
            <a:ext cx="7609114" cy="4985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328E"/>
              </a:buClr>
              <a:buSzPts val="3600"/>
              <a:buFont typeface="Arial"/>
              <a:buNone/>
              <a:defRPr sz="3600">
                <a:solidFill>
                  <a:srgbClr val="93328E"/>
                </a:solidFill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838199" y="1431574"/>
            <a:ext cx="10520173" cy="24262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indent="-406400" lvl="1" marL="914400" algn="l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>
                <a:solidFill>
                  <a:schemeClr val="dk2"/>
                </a:solidFill>
              </a:defRPr>
            </a:lvl2pPr>
            <a:lvl3pPr indent="-3810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>
                <a:solidFill>
                  <a:schemeClr val="dk2"/>
                </a:solidFill>
              </a:defRPr>
            </a:lvl3pPr>
            <a:lvl4pPr indent="-355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>
                <a:solidFill>
                  <a:schemeClr val="dk2"/>
                </a:solidFill>
              </a:defRPr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Office fo National Statistics Logo" id="30" name="Google Shape;30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8200" y="6292113"/>
            <a:ext cx="3325741" cy="282688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3"/>
          <p:cNvSpPr txBox="1"/>
          <p:nvPr>
            <p:ph idx="11" type="ftr"/>
          </p:nvPr>
        </p:nvSpPr>
        <p:spPr>
          <a:xfrm>
            <a:off x="7243573" y="629211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"/>
          <p:cNvSpPr txBox="1"/>
          <p:nvPr>
            <p:ph idx="12" type="sldNum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slide teal" showMasterSp="0">
  <p:cSld name="Section slide teal">
    <p:bg>
      <p:bgPr>
        <a:gradFill>
          <a:gsLst>
            <a:gs pos="0">
              <a:srgbClr val="483698"/>
            </a:gs>
            <a:gs pos="50000">
              <a:srgbClr val="93328E"/>
            </a:gs>
            <a:gs pos="100000">
              <a:srgbClr val="CE0F69"/>
            </a:gs>
          </a:gsLst>
          <a:lin ang="3000000" scaled="0"/>
        </a:gra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ffice fo National Statistics Logo" id="34" name="Google Shape;34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8200" y="6292113"/>
            <a:ext cx="3325741" cy="2826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ffice fo National Statistics Logo" id="35" name="Google Shape;35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8200" y="6292113"/>
            <a:ext cx="3325741" cy="282688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4"/>
          <p:cNvSpPr txBox="1"/>
          <p:nvPr>
            <p:ph idx="12" type="sldNum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spcBef>
                <a:spcPts val="0"/>
              </a:spcBef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spcBef>
                <a:spcPts val="0"/>
              </a:spcBef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spcBef>
                <a:spcPts val="0"/>
              </a:spcBef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spcBef>
                <a:spcPts val="0"/>
              </a:spcBef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spcBef>
                <a:spcPts val="0"/>
              </a:spcBef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spcBef>
                <a:spcPts val="0"/>
              </a:spcBef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spcBef>
                <a:spcPts val="0"/>
              </a:spcBef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spcBef>
                <a:spcPts val="0"/>
              </a:spcBef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7" name="Google Shape;37;p4"/>
          <p:cNvSpPr txBox="1"/>
          <p:nvPr>
            <p:ph idx="11" type="ftr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8" name="Google Shape;38;p4"/>
          <p:cNvCxnSpPr/>
          <p:nvPr/>
        </p:nvCxnSpPr>
        <p:spPr>
          <a:xfrm>
            <a:off x="823943" y="6055339"/>
            <a:ext cx="105480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9" name="Google Shape;39;p4"/>
          <p:cNvSpPr txBox="1"/>
          <p:nvPr>
            <p:ph idx="1" type="subTitle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2000">
            <a:noAutofit/>
          </a:bodyPr>
          <a:lstStyle>
            <a:lvl1pPr lvl="0" algn="ct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838200" y="2824928"/>
            <a:ext cx="10515600" cy="99719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sz="7200">
                <a:solidFill>
                  <a:schemeClr val="lt1"/>
                </a:solidFill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 text and content" showMasterSp="0">
  <p:cSld name="Two column text and content">
    <p:bg>
      <p:bgPr>
        <a:solidFill>
          <a:schemeClr val="lt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/>
          <p:nvPr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93328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5"/>
          <p:cNvSpPr txBox="1"/>
          <p:nvPr>
            <p:ph idx="1" type="body"/>
          </p:nvPr>
        </p:nvSpPr>
        <p:spPr>
          <a:xfrm>
            <a:off x="838200" y="1426138"/>
            <a:ext cx="4961351" cy="23933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indent="-4064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>
                <a:solidFill>
                  <a:schemeClr val="dk2"/>
                </a:solidFill>
              </a:defRPr>
            </a:lvl2pPr>
            <a:lvl3pPr indent="-3810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>
                <a:solidFill>
                  <a:schemeClr val="dk2"/>
                </a:solidFill>
              </a:defRPr>
            </a:lvl3pPr>
            <a:lvl4pPr indent="-355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>
                <a:solidFill>
                  <a:schemeClr val="dk2"/>
                </a:solidFill>
              </a:defRPr>
            </a:lvl4pPr>
            <a:lvl5pPr indent="-355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2" type="body"/>
          </p:nvPr>
        </p:nvSpPr>
        <p:spPr>
          <a:xfrm>
            <a:off x="6172200" y="1426138"/>
            <a:ext cx="5199743" cy="23933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indent="-4064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>
                <a:solidFill>
                  <a:schemeClr val="dk2"/>
                </a:solidFill>
              </a:defRPr>
            </a:lvl2pPr>
            <a:lvl3pPr indent="-3810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>
                <a:solidFill>
                  <a:schemeClr val="dk2"/>
                </a:solidFill>
              </a:defRPr>
            </a:lvl3pPr>
            <a:lvl4pPr indent="-355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>
                <a:solidFill>
                  <a:schemeClr val="dk2"/>
                </a:solidFill>
              </a:defRPr>
            </a:lvl4pPr>
            <a:lvl5pPr indent="-355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Office fo National Statistics Logo" id="45" name="Google Shape;45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8200" y="6292113"/>
            <a:ext cx="3325741" cy="282688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5"/>
          <p:cNvSpPr txBox="1"/>
          <p:nvPr>
            <p:ph idx="12" type="sldNum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spcBef>
                <a:spcPts val="0"/>
              </a:spcBef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spcBef>
                <a:spcPts val="0"/>
              </a:spcBef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spcBef>
                <a:spcPts val="0"/>
              </a:spcBef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spcBef>
                <a:spcPts val="0"/>
              </a:spcBef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spcBef>
                <a:spcPts val="0"/>
              </a:spcBef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spcBef>
                <a:spcPts val="0"/>
              </a:spcBef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spcBef>
                <a:spcPts val="0"/>
              </a:spcBef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spcBef>
                <a:spcPts val="0"/>
              </a:spcBef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7" name="Google Shape;47;p5"/>
          <p:cNvSpPr txBox="1"/>
          <p:nvPr>
            <p:ph idx="11" type="ftr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"/>
          <p:cNvSpPr txBox="1"/>
          <p:nvPr>
            <p:ph type="title"/>
          </p:nvPr>
        </p:nvSpPr>
        <p:spPr>
          <a:xfrm>
            <a:off x="838200" y="658855"/>
            <a:ext cx="7609114" cy="4985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328E"/>
              </a:buClr>
              <a:buSzPts val="3600"/>
              <a:buFont typeface="Arial"/>
              <a:buNone/>
              <a:defRPr sz="3600">
                <a:solidFill>
                  <a:srgbClr val="93328E"/>
                </a:solidFill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9" name="Google Shape;4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32843" y="714371"/>
            <a:ext cx="1839100" cy="719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 page" showMasterSp="0">
  <p:cSld name="Chart page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"/>
          <p:cNvSpPr/>
          <p:nvPr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93328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Office fo National Statistics Logo" id="52" name="Google Shape;52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8200" y="6292113"/>
            <a:ext cx="3325741" cy="282688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6"/>
          <p:cNvSpPr txBox="1"/>
          <p:nvPr>
            <p:ph idx="12" type="sldNum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spcBef>
                <a:spcPts val="0"/>
              </a:spcBef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spcBef>
                <a:spcPts val="0"/>
              </a:spcBef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spcBef>
                <a:spcPts val="0"/>
              </a:spcBef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spcBef>
                <a:spcPts val="0"/>
              </a:spcBef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spcBef>
                <a:spcPts val="0"/>
              </a:spcBef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spcBef>
                <a:spcPts val="0"/>
              </a:spcBef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spcBef>
                <a:spcPts val="0"/>
              </a:spcBef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spcBef>
                <a:spcPts val="0"/>
              </a:spcBef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4" name="Google Shape;54;p6"/>
          <p:cNvSpPr txBox="1"/>
          <p:nvPr>
            <p:ph idx="11" type="ftr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6"/>
          <p:cNvSpPr txBox="1"/>
          <p:nvPr>
            <p:ph idx="1" type="body"/>
          </p:nvPr>
        </p:nvSpPr>
        <p:spPr>
          <a:xfrm>
            <a:off x="838200" y="626385"/>
            <a:ext cx="10515600" cy="48164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indent="-406400" lvl="1" marL="9144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 page - minimal footer" showMasterSp="0">
  <p:cSld name="Chart page - minimal footer"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 txBox="1"/>
          <p:nvPr>
            <p:ph idx="12" type="sldNum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buNone/>
              <a:defRPr sz="2000">
                <a:solidFill>
                  <a:srgbClr val="003C5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spcBef>
                <a:spcPts val="0"/>
              </a:spcBef>
              <a:buNone/>
              <a:defRPr sz="2000">
                <a:solidFill>
                  <a:srgbClr val="003C5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spcBef>
                <a:spcPts val="0"/>
              </a:spcBef>
              <a:buNone/>
              <a:defRPr sz="2000">
                <a:solidFill>
                  <a:srgbClr val="003C5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spcBef>
                <a:spcPts val="0"/>
              </a:spcBef>
              <a:buNone/>
              <a:defRPr sz="2000">
                <a:solidFill>
                  <a:srgbClr val="003C5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spcBef>
                <a:spcPts val="0"/>
              </a:spcBef>
              <a:buNone/>
              <a:defRPr sz="2000">
                <a:solidFill>
                  <a:srgbClr val="003C5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spcBef>
                <a:spcPts val="0"/>
              </a:spcBef>
              <a:buNone/>
              <a:defRPr sz="2000">
                <a:solidFill>
                  <a:srgbClr val="003C5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spcBef>
                <a:spcPts val="0"/>
              </a:spcBef>
              <a:buNone/>
              <a:defRPr sz="2000">
                <a:solidFill>
                  <a:srgbClr val="003C5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spcBef>
                <a:spcPts val="0"/>
              </a:spcBef>
              <a:buNone/>
              <a:defRPr sz="2000">
                <a:solidFill>
                  <a:srgbClr val="003C5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spcBef>
                <a:spcPts val="0"/>
              </a:spcBef>
              <a:buNone/>
              <a:defRPr sz="2000">
                <a:solidFill>
                  <a:srgbClr val="003C5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8" name="Google Shape;58;p7"/>
          <p:cNvSpPr txBox="1"/>
          <p:nvPr>
            <p:ph idx="11" type="ftr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>
                <a:solidFill>
                  <a:srgbClr val="93328E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9" name="Google Shape;59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8200" y="6286730"/>
            <a:ext cx="3331866" cy="287802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7"/>
          <p:cNvSpPr txBox="1"/>
          <p:nvPr>
            <p:ph idx="1" type="body"/>
          </p:nvPr>
        </p:nvSpPr>
        <p:spPr>
          <a:xfrm>
            <a:off x="838200" y="626385"/>
            <a:ext cx="10365599" cy="48164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indent="-406400" lvl="1" marL="9144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left, one image right" showMasterSp="0">
  <p:cSld name="Text left, one image right">
    <p:bg>
      <p:bgPr>
        <a:solidFill>
          <a:schemeClr val="lt1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 txBox="1"/>
          <p:nvPr>
            <p:ph idx="1" type="body"/>
          </p:nvPr>
        </p:nvSpPr>
        <p:spPr>
          <a:xfrm>
            <a:off x="3966959" y="657094"/>
            <a:ext cx="7386841" cy="555320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720000" lIns="720000" spcFirstLastPara="1" rIns="720000" wrap="square" tIns="7200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indent="-406400" lvl="1" marL="9144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8"/>
          <p:cNvSpPr txBox="1"/>
          <p:nvPr>
            <p:ph idx="2" type="body"/>
          </p:nvPr>
        </p:nvSpPr>
        <p:spPr>
          <a:xfrm>
            <a:off x="838200" y="613552"/>
            <a:ext cx="2819400" cy="1041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93328E"/>
              </a:buClr>
              <a:buSzPts val="3200"/>
              <a:buNone/>
              <a:defRPr sz="3200">
                <a:solidFill>
                  <a:srgbClr val="93328E"/>
                </a:solidFill>
              </a:defRPr>
            </a:lvl1pPr>
            <a:lvl2pPr indent="-406400" lvl="1" marL="9144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>
                <a:solidFill>
                  <a:schemeClr val="dk2"/>
                </a:solidFill>
              </a:defRPr>
            </a:lvl2pPr>
            <a:lvl3pPr indent="-381000" lvl="2" marL="1371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>
                <a:solidFill>
                  <a:schemeClr val="dk2"/>
                </a:solidFill>
              </a:defRPr>
            </a:lvl3pPr>
            <a:lvl4pPr indent="-355600" lvl="3" marL="18288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>
                <a:solidFill>
                  <a:schemeClr val="dk2"/>
                </a:solidFill>
              </a:defRPr>
            </a:lvl4pPr>
            <a:lvl5pPr indent="-355600" lvl="4" marL="22860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8"/>
          <p:cNvSpPr txBox="1"/>
          <p:nvPr>
            <p:ph idx="12" type="sldNum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buNone/>
              <a:defRPr sz="2000">
                <a:solidFill>
                  <a:srgbClr val="003C5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spcBef>
                <a:spcPts val="0"/>
              </a:spcBef>
              <a:buNone/>
              <a:defRPr sz="2000">
                <a:solidFill>
                  <a:srgbClr val="003C5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spcBef>
                <a:spcPts val="0"/>
              </a:spcBef>
              <a:buNone/>
              <a:defRPr sz="2000">
                <a:solidFill>
                  <a:srgbClr val="003C5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spcBef>
                <a:spcPts val="0"/>
              </a:spcBef>
              <a:buNone/>
              <a:defRPr sz="2000">
                <a:solidFill>
                  <a:srgbClr val="003C5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spcBef>
                <a:spcPts val="0"/>
              </a:spcBef>
              <a:buNone/>
              <a:defRPr sz="2000">
                <a:solidFill>
                  <a:srgbClr val="003C5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spcBef>
                <a:spcPts val="0"/>
              </a:spcBef>
              <a:buNone/>
              <a:defRPr sz="2000">
                <a:solidFill>
                  <a:srgbClr val="003C5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spcBef>
                <a:spcPts val="0"/>
              </a:spcBef>
              <a:buNone/>
              <a:defRPr sz="2000">
                <a:solidFill>
                  <a:srgbClr val="003C5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spcBef>
                <a:spcPts val="0"/>
              </a:spcBef>
              <a:buNone/>
              <a:defRPr sz="2000">
                <a:solidFill>
                  <a:srgbClr val="003C5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spcBef>
                <a:spcPts val="0"/>
              </a:spcBef>
              <a:buNone/>
              <a:defRPr sz="2000">
                <a:solidFill>
                  <a:srgbClr val="003C5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5" name="Google Shape;65;p8"/>
          <p:cNvSpPr txBox="1"/>
          <p:nvPr>
            <p:ph idx="11" type="ftr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>
                <a:solidFill>
                  <a:srgbClr val="93328E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6" name="Google Shape;66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8200" y="6286730"/>
            <a:ext cx="3331866" cy="287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left, two images right" showMasterSp="0">
  <p:cSld name="Text left, two images right">
    <p:bg>
      <p:bgPr>
        <a:solidFill>
          <a:schemeClr val="lt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/>
          <p:nvPr>
            <p:ph idx="1" type="body"/>
          </p:nvPr>
        </p:nvSpPr>
        <p:spPr>
          <a:xfrm>
            <a:off x="6477000" y="641088"/>
            <a:ext cx="4876799" cy="2800612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0000" lIns="720000" spcFirstLastPara="1" rIns="720000" wrap="square" tIns="7200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indent="-406400" lvl="1" marL="9144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2" type="body"/>
          </p:nvPr>
        </p:nvSpPr>
        <p:spPr>
          <a:xfrm>
            <a:off x="838200" y="657094"/>
            <a:ext cx="5168900" cy="4996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93328E"/>
              </a:buClr>
              <a:buSzPts val="3200"/>
              <a:buNone/>
              <a:defRPr sz="3200">
                <a:solidFill>
                  <a:srgbClr val="93328E"/>
                </a:solidFill>
              </a:defRPr>
            </a:lvl1pPr>
            <a:lvl2pPr indent="-406400" lvl="1" marL="9144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>
                <a:solidFill>
                  <a:schemeClr val="dk2"/>
                </a:solidFill>
              </a:defRPr>
            </a:lvl2pPr>
            <a:lvl3pPr indent="-381000" lvl="2" marL="1371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>
                <a:solidFill>
                  <a:schemeClr val="dk2"/>
                </a:solidFill>
              </a:defRPr>
            </a:lvl3pPr>
            <a:lvl4pPr indent="-355600" lvl="3" marL="18288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>
                <a:solidFill>
                  <a:schemeClr val="dk2"/>
                </a:solidFill>
              </a:defRPr>
            </a:lvl4pPr>
            <a:lvl5pPr indent="-355600" lvl="4" marL="22860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9"/>
          <p:cNvSpPr txBox="1"/>
          <p:nvPr>
            <p:ph idx="3" type="body"/>
          </p:nvPr>
        </p:nvSpPr>
        <p:spPr>
          <a:xfrm>
            <a:off x="6477000" y="3441700"/>
            <a:ext cx="4876800" cy="276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0000" lIns="720000" spcFirstLastPara="1" rIns="720000" wrap="square" tIns="7200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indent="-406400" lvl="1" marL="9144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9"/>
          <p:cNvSpPr txBox="1"/>
          <p:nvPr>
            <p:ph idx="12" type="sldNum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buNone/>
              <a:defRPr sz="2000">
                <a:solidFill>
                  <a:srgbClr val="003C5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spcBef>
                <a:spcPts val="0"/>
              </a:spcBef>
              <a:buNone/>
              <a:defRPr sz="2000">
                <a:solidFill>
                  <a:srgbClr val="003C5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spcBef>
                <a:spcPts val="0"/>
              </a:spcBef>
              <a:buNone/>
              <a:defRPr sz="2000">
                <a:solidFill>
                  <a:srgbClr val="003C5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spcBef>
                <a:spcPts val="0"/>
              </a:spcBef>
              <a:buNone/>
              <a:defRPr sz="2000">
                <a:solidFill>
                  <a:srgbClr val="003C5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spcBef>
                <a:spcPts val="0"/>
              </a:spcBef>
              <a:buNone/>
              <a:defRPr sz="2000">
                <a:solidFill>
                  <a:srgbClr val="003C5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spcBef>
                <a:spcPts val="0"/>
              </a:spcBef>
              <a:buNone/>
              <a:defRPr sz="2000">
                <a:solidFill>
                  <a:srgbClr val="003C5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spcBef>
                <a:spcPts val="0"/>
              </a:spcBef>
              <a:buNone/>
              <a:defRPr sz="2000">
                <a:solidFill>
                  <a:srgbClr val="003C5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spcBef>
                <a:spcPts val="0"/>
              </a:spcBef>
              <a:buNone/>
              <a:defRPr sz="2000">
                <a:solidFill>
                  <a:srgbClr val="003C5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spcBef>
                <a:spcPts val="0"/>
              </a:spcBef>
              <a:buNone/>
              <a:defRPr sz="2000">
                <a:solidFill>
                  <a:srgbClr val="003C5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2" name="Google Shape;72;p9"/>
          <p:cNvSpPr txBox="1"/>
          <p:nvPr>
            <p:ph idx="11" type="ftr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>
                <a:solidFill>
                  <a:srgbClr val="93328E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3" name="Google Shape;73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8200" y="6286730"/>
            <a:ext cx="3331866" cy="287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slide gradient 1" showMasterSp="0">
  <p:cSld name="Section slide gradient 1">
    <p:bg>
      <p:bgPr>
        <a:solidFill>
          <a:schemeClr val="lt1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 txBox="1"/>
          <p:nvPr>
            <p:ph idx="1" type="body"/>
          </p:nvPr>
        </p:nvSpPr>
        <p:spPr>
          <a:xfrm>
            <a:off x="6477000" y="641088"/>
            <a:ext cx="4876799" cy="2800612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0000" lIns="720000" spcFirstLastPara="1" rIns="720000" wrap="square" tIns="7200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indent="-406400" lvl="1" marL="9144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0"/>
          <p:cNvSpPr txBox="1"/>
          <p:nvPr>
            <p:ph idx="2" type="body"/>
          </p:nvPr>
        </p:nvSpPr>
        <p:spPr>
          <a:xfrm>
            <a:off x="6477000" y="3441700"/>
            <a:ext cx="4876800" cy="276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0000" lIns="720000" spcFirstLastPara="1" rIns="720000" wrap="square" tIns="7200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indent="-406400" lvl="1" marL="9144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0"/>
          <p:cNvSpPr txBox="1"/>
          <p:nvPr>
            <p:ph idx="3" type="body"/>
          </p:nvPr>
        </p:nvSpPr>
        <p:spPr>
          <a:xfrm>
            <a:off x="800100" y="641088"/>
            <a:ext cx="5676899" cy="5569212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0000" lIns="720000" spcFirstLastPara="1" rIns="720000" wrap="square" tIns="7200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indent="-406400" lvl="1" marL="9144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83698"/>
            </a:gs>
            <a:gs pos="50000">
              <a:srgbClr val="93328E"/>
            </a:gs>
            <a:gs pos="100000">
              <a:srgbClr val="CE0F69"/>
            </a:gs>
          </a:gsLst>
          <a:lin ang="27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" name="Google Shape;11;p1"/>
          <p:cNvSpPr txBox="1"/>
          <p:nvPr/>
        </p:nvSpPr>
        <p:spPr>
          <a:xfrm>
            <a:off x="838200" y="714371"/>
            <a:ext cx="6691713" cy="3832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57"/>
              </a:buClr>
              <a:buSzPts val="48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rgbClr val="183E5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"/>
          <p:cNvSpPr txBox="1"/>
          <p:nvPr/>
        </p:nvSpPr>
        <p:spPr>
          <a:xfrm>
            <a:off x="838200" y="644843"/>
            <a:ext cx="7052953" cy="3490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57"/>
              </a:buClr>
              <a:buSzPts val="48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rgbClr val="003C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"/>
          <p:cNvSpPr txBox="1"/>
          <p:nvPr>
            <p:ph idx="1" type="body"/>
          </p:nvPr>
        </p:nvSpPr>
        <p:spPr>
          <a:xfrm>
            <a:off x="838200" y="3081404"/>
            <a:ext cx="10515600" cy="26468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680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type="title"/>
          </p:nvPr>
        </p:nvSpPr>
        <p:spPr>
          <a:xfrm>
            <a:off x="849344" y="641801"/>
            <a:ext cx="7677156" cy="39005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532841" y="714371"/>
            <a:ext cx="1839102" cy="719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ffice fo National Statistics Logo" id="16" name="Google Shape;16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8200" y="6292113"/>
            <a:ext cx="3325741" cy="28268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"/>
          <p:cNvSpPr txBox="1"/>
          <p:nvPr>
            <p:ph idx="11" type="ftr"/>
          </p:nvPr>
        </p:nvSpPr>
        <p:spPr>
          <a:xfrm>
            <a:off x="7239000" y="627201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8" name="Google Shape;18;p1"/>
          <p:cNvCxnSpPr/>
          <p:nvPr/>
        </p:nvCxnSpPr>
        <p:spPr>
          <a:xfrm>
            <a:off x="823943" y="6055339"/>
            <a:ext cx="105480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366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mailto:ruth.dyble66@census.gov.uk" TargetMode="External"/><Relationship Id="rId4" Type="http://schemas.openxmlformats.org/officeDocument/2006/relationships/hyperlink" Target="http://www.census.gov.uk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census.gov.uk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censusjobs.co.uk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/>
          <p:nvPr>
            <p:ph type="title"/>
          </p:nvPr>
        </p:nvSpPr>
        <p:spPr>
          <a:xfrm>
            <a:off x="825160" y="1231583"/>
            <a:ext cx="7677156" cy="33156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n-GB" sz="4800"/>
              <a:t>Helping everyone take part in Census 2021</a:t>
            </a:r>
            <a:endParaRPr/>
          </a:p>
        </p:txBody>
      </p:sp>
      <p:sp>
        <p:nvSpPr>
          <p:cNvPr id="109" name="Google Shape;109;p14"/>
          <p:cNvSpPr txBox="1"/>
          <p:nvPr>
            <p:ph idx="2" type="body"/>
          </p:nvPr>
        </p:nvSpPr>
        <p:spPr>
          <a:xfrm>
            <a:off x="849313" y="4709395"/>
            <a:ext cx="7653003" cy="11872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GB"/>
              <a:t>Ruth Dyble - Census Engagement Manager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3"/>
          <p:cNvSpPr txBox="1"/>
          <p:nvPr>
            <p:ph type="title"/>
          </p:nvPr>
        </p:nvSpPr>
        <p:spPr>
          <a:xfrm>
            <a:off x="856343" y="603468"/>
            <a:ext cx="105156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GB" sz="6000"/>
              <a:t>Next Steps</a:t>
            </a:r>
            <a:endParaRPr/>
          </a:p>
        </p:txBody>
      </p:sp>
      <p:sp>
        <p:nvSpPr>
          <p:cNvPr id="208" name="Google Shape;208;p23"/>
          <p:cNvSpPr/>
          <p:nvPr/>
        </p:nvSpPr>
        <p:spPr>
          <a:xfrm>
            <a:off x="635625" y="2026950"/>
            <a:ext cx="11095500" cy="23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Talk to your local Census Engagement Manager (CEM) about the ways to help your community join in.</a:t>
            </a:r>
            <a:endParaRPr/>
          </a:p>
          <a:p>
            <a:pPr indent="0" lvl="0" marL="0" marR="0" rtl="0" algn="ctr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GB" sz="2400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ruth.dyble66@census.gov.uk</a:t>
            </a:r>
            <a:endParaRPr sz="24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</a:rPr>
              <a:t>07452 942849</a:t>
            </a:r>
            <a:endParaRPr sz="24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1828800" marR="0" rtl="0" algn="l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 more information on the census visit </a:t>
            </a:r>
            <a:r>
              <a:rPr lang="en-GB" sz="18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www.census.gov.uk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Follow the census on Twitter, Instagram and Facebook @Census2021 @Cyfrifiad2021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/>
          <p:nvPr>
            <p:ph type="title"/>
          </p:nvPr>
        </p:nvSpPr>
        <p:spPr>
          <a:xfrm>
            <a:off x="356925" y="1047525"/>
            <a:ext cx="7200900" cy="1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GB" sz="3200">
                <a:solidFill>
                  <a:srgbClr val="93328E"/>
                </a:solidFill>
              </a:rPr>
              <a:t>Census Day</a:t>
            </a:r>
            <a:endParaRPr sz="3200">
              <a:solidFill>
                <a:srgbClr val="93328E"/>
              </a:solidFill>
            </a:endParaRPr>
          </a:p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GB" sz="3200">
                <a:solidFill>
                  <a:srgbClr val="93328E"/>
                </a:solidFill>
              </a:rPr>
              <a:t>21st March 2021</a:t>
            </a:r>
            <a:endParaRPr sz="3200">
              <a:solidFill>
                <a:srgbClr val="93328E"/>
              </a:solidFill>
            </a:endParaRPr>
          </a:p>
        </p:txBody>
      </p:sp>
      <p:sp>
        <p:nvSpPr>
          <p:cNvPr id="115" name="Google Shape;115;p15"/>
          <p:cNvSpPr txBox="1"/>
          <p:nvPr>
            <p:ph idx="1" type="body"/>
          </p:nvPr>
        </p:nvSpPr>
        <p:spPr>
          <a:xfrm>
            <a:off x="705284" y="3029251"/>
            <a:ext cx="6294230" cy="13851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lang="en-GB"/>
              <a:t>England &amp; Wales a</a:t>
            </a:r>
            <a:r>
              <a:rPr lang="en-GB"/>
              <a:t> ‘Digital First’</a:t>
            </a:r>
            <a:endParaRPr/>
          </a:p>
        </p:txBody>
      </p:sp>
      <p:pic>
        <p:nvPicPr>
          <p:cNvPr id="116" name="Google Shape;11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41590" y="495024"/>
            <a:ext cx="1932806" cy="756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5"/>
          <p:cNvPicPr preferRelativeResize="0"/>
          <p:nvPr/>
        </p:nvPicPr>
        <p:blipFill rotWithShape="1">
          <a:blip r:embed="rId4">
            <a:alphaModFix/>
          </a:blip>
          <a:srcRect b="12697" l="26162" r="23481" t="25873"/>
          <a:stretch/>
        </p:blipFill>
        <p:spPr>
          <a:xfrm>
            <a:off x="7557803" y="2543316"/>
            <a:ext cx="4339150" cy="29648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/>
          <p:nvPr>
            <p:ph type="title"/>
          </p:nvPr>
        </p:nvSpPr>
        <p:spPr>
          <a:xfrm>
            <a:off x="838200" y="658855"/>
            <a:ext cx="7609200" cy="49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/>
              <a:t>Questions are designed to get a wide range of best information</a:t>
            </a:r>
            <a:endParaRPr/>
          </a:p>
        </p:txBody>
      </p:sp>
      <p:sp>
        <p:nvSpPr>
          <p:cNvPr id="124" name="Google Shape;124;p16"/>
          <p:cNvSpPr txBox="1"/>
          <p:nvPr>
            <p:ph idx="1" type="body"/>
          </p:nvPr>
        </p:nvSpPr>
        <p:spPr>
          <a:xfrm>
            <a:off x="838200" y="2226100"/>
            <a:ext cx="10520100" cy="301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There are questions about age, ethnicity, education, work, health &amp; housing </a:t>
            </a:r>
            <a:endParaRPr sz="2400"/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lang="en-GB" sz="2400"/>
              <a:t>2021 has a new question about previous armed forces service</a:t>
            </a:r>
            <a:endParaRPr sz="2400"/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lang="en-GB" sz="2400"/>
              <a:t>There are voluntary questions for over 16’s around gender identity and sexual orientation</a:t>
            </a:r>
            <a:endParaRPr sz="2400"/>
          </a:p>
          <a:p>
            <a:pPr indent="0" lvl="0" marL="0" rtl="0" algn="l">
              <a:spcBef>
                <a:spcPts val="1500"/>
              </a:spcBef>
              <a:spcAft>
                <a:spcPts val="150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25" name="Google Shape;12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41590" y="495024"/>
            <a:ext cx="1932806" cy="756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/>
          <p:nvPr>
            <p:ph type="title"/>
          </p:nvPr>
        </p:nvSpPr>
        <p:spPr>
          <a:xfrm>
            <a:off x="838200" y="658850"/>
            <a:ext cx="10382100" cy="49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/>
              <a:t>What has </a:t>
            </a:r>
            <a:r>
              <a:rPr lang="en-GB"/>
              <a:t>engagement</a:t>
            </a:r>
            <a:r>
              <a:rPr lang="en-GB"/>
              <a:t> has happened so far?</a:t>
            </a:r>
            <a:endParaRPr/>
          </a:p>
        </p:txBody>
      </p:sp>
      <p:sp>
        <p:nvSpPr>
          <p:cNvPr id="132" name="Google Shape;132;p17"/>
          <p:cNvSpPr txBox="1"/>
          <p:nvPr>
            <p:ph idx="1" type="body"/>
          </p:nvPr>
        </p:nvSpPr>
        <p:spPr>
          <a:xfrm>
            <a:off x="838200" y="1431576"/>
            <a:ext cx="10520100" cy="416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/>
              <a:t>LA Departments:  media &amp; comms, housing, community safety, electoral services</a:t>
            </a:r>
            <a:endParaRPr sz="2200"/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lang="en-GB" sz="2200"/>
              <a:t>Adult social care and supported housing providers, </a:t>
            </a:r>
            <a:endParaRPr sz="2200"/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lang="en-GB" sz="2200"/>
              <a:t>Stronger Communities Teams and their networks</a:t>
            </a:r>
            <a:endParaRPr sz="2200"/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lang="en-GB" sz="2200"/>
              <a:t>Libraries &amp; CAB</a:t>
            </a:r>
            <a:endParaRPr sz="2200"/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lang="en-GB" sz="2200"/>
              <a:t>Military,</a:t>
            </a:r>
            <a:endParaRPr sz="2200"/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lang="en-GB" sz="2200"/>
              <a:t>Health Watch, Citizen Online</a:t>
            </a:r>
            <a:endParaRPr sz="2200"/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lang="en-GB" sz="2200"/>
              <a:t>Gypsy &amp; Traveller groups</a:t>
            </a:r>
            <a:endParaRPr sz="2200"/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lang="en-GB" sz="2200"/>
              <a:t>And lots more!</a:t>
            </a:r>
            <a:endParaRPr sz="2200"/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500"/>
              </a:spcBef>
              <a:spcAft>
                <a:spcPts val="15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41590" y="495024"/>
            <a:ext cx="1932806" cy="756653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8"/>
          <p:cNvSpPr txBox="1"/>
          <p:nvPr>
            <p:ph type="title"/>
          </p:nvPr>
        </p:nvSpPr>
        <p:spPr>
          <a:xfrm>
            <a:off x="838200" y="658855"/>
            <a:ext cx="7609114" cy="4985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328E"/>
              </a:buClr>
              <a:buSzPts val="3600"/>
              <a:buFont typeface="Arial"/>
              <a:buNone/>
            </a:pPr>
            <a:r>
              <a:rPr lang="en-GB"/>
              <a:t>Census timeline</a:t>
            </a:r>
            <a:endParaRPr/>
          </a:p>
        </p:txBody>
      </p:sp>
      <p:cxnSp>
        <p:nvCxnSpPr>
          <p:cNvPr id="139" name="Google Shape;139;p18"/>
          <p:cNvCxnSpPr>
            <a:stCxn id="140" idx="2"/>
          </p:cNvCxnSpPr>
          <p:nvPr/>
        </p:nvCxnSpPr>
        <p:spPr>
          <a:xfrm>
            <a:off x="8113340" y="2356143"/>
            <a:ext cx="0" cy="2760600"/>
          </a:xfrm>
          <a:prstGeom prst="straightConnector1">
            <a:avLst/>
          </a:prstGeom>
          <a:noFill/>
          <a:ln cap="flat" cmpd="sng" w="76200">
            <a:solidFill>
              <a:srgbClr val="93328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0" name="Google Shape;140;p18"/>
          <p:cNvSpPr/>
          <p:nvPr/>
        </p:nvSpPr>
        <p:spPr>
          <a:xfrm>
            <a:off x="7270380" y="946456"/>
            <a:ext cx="1685920" cy="1409687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93328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rgbClr val="93328E"/>
                </a:solidFill>
                <a:latin typeface="Arial"/>
                <a:ea typeface="Arial"/>
                <a:cs typeface="Arial"/>
                <a:sym typeface="Arial"/>
              </a:rPr>
              <a:t>Census Day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rgbClr val="93328E"/>
                </a:solidFill>
                <a:latin typeface="Arial"/>
                <a:ea typeface="Arial"/>
                <a:cs typeface="Arial"/>
                <a:sym typeface="Arial"/>
              </a:rPr>
              <a:t>21 March 2021</a:t>
            </a:r>
            <a:endParaRPr/>
          </a:p>
        </p:txBody>
      </p:sp>
      <p:sp>
        <p:nvSpPr>
          <p:cNvPr id="141" name="Google Shape;141;p18"/>
          <p:cNvSpPr/>
          <p:nvPr/>
        </p:nvSpPr>
        <p:spPr>
          <a:xfrm>
            <a:off x="10656873" y="5235059"/>
            <a:ext cx="63350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rgbClr val="93328E"/>
                </a:solidFill>
                <a:latin typeface="Arial"/>
                <a:ea typeface="Arial"/>
                <a:cs typeface="Arial"/>
                <a:sym typeface="Arial"/>
              </a:rPr>
              <a:t>May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8"/>
          <p:cNvSpPr/>
          <p:nvPr/>
        </p:nvSpPr>
        <p:spPr>
          <a:xfrm>
            <a:off x="8907739" y="5235135"/>
            <a:ext cx="71045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93328E"/>
                </a:solidFill>
                <a:latin typeface="Arial"/>
                <a:ea typeface="Arial"/>
                <a:cs typeface="Arial"/>
                <a:sym typeface="Arial"/>
              </a:rPr>
              <a:t>April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8"/>
          <p:cNvSpPr/>
          <p:nvPr/>
        </p:nvSpPr>
        <p:spPr>
          <a:xfrm>
            <a:off x="5231149" y="5240682"/>
            <a:ext cx="86433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93328E"/>
                </a:solidFill>
                <a:latin typeface="Arial"/>
                <a:ea typeface="Arial"/>
                <a:cs typeface="Arial"/>
                <a:sym typeface="Arial"/>
              </a:rPr>
              <a:t>March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8"/>
          <p:cNvSpPr/>
          <p:nvPr/>
        </p:nvSpPr>
        <p:spPr>
          <a:xfrm>
            <a:off x="2439971" y="5240682"/>
            <a:ext cx="11721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93328E"/>
                </a:solidFill>
                <a:latin typeface="Arial"/>
                <a:ea typeface="Arial"/>
                <a:cs typeface="Arial"/>
                <a:sym typeface="Arial"/>
              </a:rPr>
              <a:t>February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8"/>
          <p:cNvSpPr/>
          <p:nvPr/>
        </p:nvSpPr>
        <p:spPr>
          <a:xfrm>
            <a:off x="865414" y="5231368"/>
            <a:ext cx="10695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93328E"/>
                </a:solidFill>
                <a:latin typeface="Arial"/>
                <a:ea typeface="Arial"/>
                <a:cs typeface="Arial"/>
                <a:sym typeface="Arial"/>
              </a:rPr>
              <a:t>January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6" name="Google Shape;146;p18"/>
          <p:cNvCxnSpPr/>
          <p:nvPr/>
        </p:nvCxnSpPr>
        <p:spPr>
          <a:xfrm>
            <a:off x="10707993" y="5143500"/>
            <a:ext cx="1352550" cy="0"/>
          </a:xfrm>
          <a:prstGeom prst="straightConnector1">
            <a:avLst/>
          </a:prstGeom>
          <a:noFill/>
          <a:ln cap="flat" cmpd="sng" w="76200">
            <a:solidFill>
              <a:srgbClr val="93328E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147" name="Google Shape;147;p18"/>
          <p:cNvCxnSpPr/>
          <p:nvPr/>
        </p:nvCxnSpPr>
        <p:spPr>
          <a:xfrm>
            <a:off x="217713" y="5143500"/>
            <a:ext cx="1352550" cy="0"/>
          </a:xfrm>
          <a:prstGeom prst="straightConnector1">
            <a:avLst/>
          </a:prstGeom>
          <a:noFill/>
          <a:ln cap="flat" cmpd="sng" w="76200">
            <a:solidFill>
              <a:srgbClr val="93328E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148" name="Google Shape;148;p18"/>
          <p:cNvCxnSpPr/>
          <p:nvPr/>
        </p:nvCxnSpPr>
        <p:spPr>
          <a:xfrm>
            <a:off x="8950696" y="4565534"/>
            <a:ext cx="0" cy="572916"/>
          </a:xfrm>
          <a:prstGeom prst="straightConnector1">
            <a:avLst/>
          </a:prstGeom>
          <a:noFill/>
          <a:ln cap="flat" cmpd="sng" w="28575">
            <a:solidFill>
              <a:srgbClr val="CE0F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9" name="Google Shape;149;p18"/>
          <p:cNvSpPr/>
          <p:nvPr/>
        </p:nvSpPr>
        <p:spPr>
          <a:xfrm>
            <a:off x="8273055" y="3277691"/>
            <a:ext cx="1345135" cy="128784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CE0F6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E0F69"/>
                </a:solidFill>
                <a:latin typeface="Arial"/>
                <a:ea typeface="Arial"/>
                <a:cs typeface="Arial"/>
                <a:sym typeface="Arial"/>
              </a:rPr>
              <a:t>Reminder letters start arriving and field officers visit houses still to respond</a:t>
            </a:r>
            <a:endParaRPr/>
          </a:p>
        </p:txBody>
      </p:sp>
      <p:cxnSp>
        <p:nvCxnSpPr>
          <p:cNvPr id="150" name="Google Shape;150;p18"/>
          <p:cNvCxnSpPr>
            <a:stCxn id="151" idx="2"/>
          </p:cNvCxnSpPr>
          <p:nvPr/>
        </p:nvCxnSpPr>
        <p:spPr>
          <a:xfrm>
            <a:off x="5663319" y="4746659"/>
            <a:ext cx="11100" cy="367800"/>
          </a:xfrm>
          <a:prstGeom prst="straightConnector1">
            <a:avLst/>
          </a:prstGeom>
          <a:noFill/>
          <a:ln cap="flat" cmpd="sng" w="28575">
            <a:solidFill>
              <a:srgbClr val="CE0F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1" name="Google Shape;151;p18"/>
          <p:cNvSpPr/>
          <p:nvPr/>
        </p:nvSpPr>
        <p:spPr>
          <a:xfrm>
            <a:off x="4984765" y="3270628"/>
            <a:ext cx="1357108" cy="1476031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CE0F6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E0F69"/>
                </a:solidFill>
                <a:latin typeface="Arial"/>
                <a:ea typeface="Arial"/>
                <a:cs typeface="Arial"/>
                <a:sym typeface="Arial"/>
              </a:rPr>
              <a:t>Every household receives a pack telling them to join in now – and how to do it</a:t>
            </a:r>
            <a:endParaRPr/>
          </a:p>
        </p:txBody>
      </p:sp>
      <p:cxnSp>
        <p:nvCxnSpPr>
          <p:cNvPr id="152" name="Google Shape;152;p18"/>
          <p:cNvCxnSpPr>
            <a:stCxn id="153" idx="2"/>
          </p:cNvCxnSpPr>
          <p:nvPr/>
        </p:nvCxnSpPr>
        <p:spPr>
          <a:xfrm>
            <a:off x="7027963" y="3671948"/>
            <a:ext cx="4800" cy="1491300"/>
          </a:xfrm>
          <a:prstGeom prst="straightConnector1">
            <a:avLst/>
          </a:prstGeom>
          <a:noFill/>
          <a:ln cap="flat" cmpd="sng" w="28575">
            <a:solidFill>
              <a:srgbClr val="CE0F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3" name="Google Shape;153;p18"/>
          <p:cNvSpPr/>
          <p:nvPr/>
        </p:nvSpPr>
        <p:spPr>
          <a:xfrm>
            <a:off x="6444558" y="2527181"/>
            <a:ext cx="1166810" cy="1144767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CE0F6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E0F69"/>
                </a:solidFill>
                <a:latin typeface="Arial"/>
                <a:ea typeface="Arial"/>
                <a:cs typeface="Arial"/>
                <a:sym typeface="Arial"/>
              </a:rPr>
              <a:t>The contact centre and support centres go live</a:t>
            </a:r>
            <a:endParaRPr/>
          </a:p>
        </p:txBody>
      </p:sp>
      <p:cxnSp>
        <p:nvCxnSpPr>
          <p:cNvPr id="154" name="Google Shape;154;p18"/>
          <p:cNvCxnSpPr/>
          <p:nvPr/>
        </p:nvCxnSpPr>
        <p:spPr>
          <a:xfrm>
            <a:off x="10849397" y="4589291"/>
            <a:ext cx="0" cy="525222"/>
          </a:xfrm>
          <a:prstGeom prst="straightConnector1">
            <a:avLst/>
          </a:prstGeom>
          <a:noFill/>
          <a:ln cap="flat" cmpd="sng" w="28575">
            <a:solidFill>
              <a:srgbClr val="CE0F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5" name="Google Shape;155;p18"/>
          <p:cNvSpPr/>
          <p:nvPr/>
        </p:nvSpPr>
        <p:spPr>
          <a:xfrm>
            <a:off x="10390832" y="3679112"/>
            <a:ext cx="973364" cy="90541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CE0F6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E0F69"/>
                </a:solidFill>
                <a:latin typeface="Arial"/>
                <a:ea typeface="Arial"/>
                <a:cs typeface="Arial"/>
                <a:sym typeface="Arial"/>
              </a:rPr>
              <a:t>Census Coverage Survey begins</a:t>
            </a:r>
            <a:endParaRPr/>
          </a:p>
        </p:txBody>
      </p:sp>
      <p:cxnSp>
        <p:nvCxnSpPr>
          <p:cNvPr id="156" name="Google Shape;156;p18"/>
          <p:cNvCxnSpPr/>
          <p:nvPr/>
        </p:nvCxnSpPr>
        <p:spPr>
          <a:xfrm>
            <a:off x="2443529" y="3277691"/>
            <a:ext cx="0" cy="1880478"/>
          </a:xfrm>
          <a:prstGeom prst="straightConnector1">
            <a:avLst/>
          </a:prstGeom>
          <a:noFill/>
          <a:ln cap="flat" cmpd="sng" w="28575">
            <a:solidFill>
              <a:srgbClr val="CE0F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7" name="Google Shape;157;p18"/>
          <p:cNvSpPr/>
          <p:nvPr/>
        </p:nvSpPr>
        <p:spPr>
          <a:xfrm>
            <a:off x="1730756" y="2071810"/>
            <a:ext cx="1514489" cy="120283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CE0F6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E0F69"/>
                </a:solidFill>
                <a:latin typeface="Arial"/>
                <a:ea typeface="Arial"/>
                <a:cs typeface="Arial"/>
                <a:sym typeface="Arial"/>
              </a:rPr>
              <a:t>Mass marketing campaign begins on TV, radio, newspaper, in schools and more</a:t>
            </a:r>
            <a:endParaRPr/>
          </a:p>
        </p:txBody>
      </p:sp>
      <p:cxnSp>
        <p:nvCxnSpPr>
          <p:cNvPr id="158" name="Google Shape;158;p18"/>
          <p:cNvCxnSpPr>
            <a:stCxn id="159" idx="2"/>
          </p:cNvCxnSpPr>
          <p:nvPr/>
        </p:nvCxnSpPr>
        <p:spPr>
          <a:xfrm flipH="1">
            <a:off x="4249268" y="2847016"/>
            <a:ext cx="10200" cy="2269800"/>
          </a:xfrm>
          <a:prstGeom prst="straightConnector1">
            <a:avLst/>
          </a:prstGeom>
          <a:noFill/>
          <a:ln cap="flat" cmpd="sng" w="28575">
            <a:solidFill>
              <a:srgbClr val="CE0F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9" name="Google Shape;159;p18"/>
          <p:cNvSpPr/>
          <p:nvPr/>
        </p:nvSpPr>
        <p:spPr>
          <a:xfrm>
            <a:off x="3502224" y="1505489"/>
            <a:ext cx="1514488" cy="1341527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CE0F6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E0F69"/>
                </a:solidFill>
                <a:latin typeface="Arial"/>
                <a:ea typeface="Arial"/>
                <a:cs typeface="Arial"/>
                <a:sym typeface="Arial"/>
              </a:rPr>
              <a:t>Every household receives a postcard telling them the census is coming</a:t>
            </a:r>
            <a:endParaRPr/>
          </a:p>
        </p:txBody>
      </p:sp>
      <p:cxnSp>
        <p:nvCxnSpPr>
          <p:cNvPr id="160" name="Google Shape;160;p18"/>
          <p:cNvCxnSpPr/>
          <p:nvPr/>
        </p:nvCxnSpPr>
        <p:spPr>
          <a:xfrm>
            <a:off x="10200155" y="3224374"/>
            <a:ext cx="0" cy="1892437"/>
          </a:xfrm>
          <a:prstGeom prst="straightConnector1">
            <a:avLst/>
          </a:prstGeom>
          <a:noFill/>
          <a:ln cap="flat" cmpd="sng" w="28575">
            <a:solidFill>
              <a:srgbClr val="CE0F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1" name="Google Shape;161;p18"/>
          <p:cNvSpPr/>
          <p:nvPr/>
        </p:nvSpPr>
        <p:spPr>
          <a:xfrm>
            <a:off x="9596869" y="2152100"/>
            <a:ext cx="1307397" cy="122887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CE0F6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E0F69"/>
                </a:solidFill>
                <a:latin typeface="Arial"/>
                <a:ea typeface="Arial"/>
                <a:cs typeface="Arial"/>
                <a:sym typeface="Arial"/>
              </a:rPr>
              <a:t>Last day to complete your questionnaire online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E0F69"/>
                </a:solidFill>
                <a:latin typeface="Arial"/>
                <a:ea typeface="Arial"/>
                <a:cs typeface="Arial"/>
                <a:sym typeface="Arial"/>
              </a:rPr>
              <a:t>4 May 2021</a:t>
            </a:r>
            <a:endParaRPr/>
          </a:p>
        </p:txBody>
      </p:sp>
      <p:cxnSp>
        <p:nvCxnSpPr>
          <p:cNvPr id="162" name="Google Shape;162;p18"/>
          <p:cNvCxnSpPr/>
          <p:nvPr/>
        </p:nvCxnSpPr>
        <p:spPr>
          <a:xfrm>
            <a:off x="3403795" y="4613228"/>
            <a:ext cx="0" cy="525222"/>
          </a:xfrm>
          <a:prstGeom prst="straightConnector1">
            <a:avLst/>
          </a:prstGeom>
          <a:noFill/>
          <a:ln cap="flat" cmpd="sng" w="28575">
            <a:solidFill>
              <a:srgbClr val="CE0F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3" name="Google Shape;163;p18"/>
          <p:cNvSpPr/>
          <p:nvPr/>
        </p:nvSpPr>
        <p:spPr>
          <a:xfrm>
            <a:off x="2852955" y="3600457"/>
            <a:ext cx="1094935" cy="100072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CE0F6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E0F69"/>
                </a:solidFill>
                <a:latin typeface="Arial"/>
                <a:ea typeface="Arial"/>
                <a:cs typeface="Arial"/>
                <a:sym typeface="Arial"/>
              </a:rPr>
              <a:t>Online help centre goes live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E0F69"/>
                </a:solidFill>
                <a:latin typeface="Arial"/>
                <a:ea typeface="Arial"/>
                <a:cs typeface="Arial"/>
                <a:sym typeface="Arial"/>
              </a:rPr>
              <a:t>23rd Feb 2021</a:t>
            </a:r>
            <a:endParaRPr/>
          </a:p>
        </p:txBody>
      </p:sp>
      <p:cxnSp>
        <p:nvCxnSpPr>
          <p:cNvPr id="164" name="Google Shape;164;p18"/>
          <p:cNvCxnSpPr/>
          <p:nvPr/>
        </p:nvCxnSpPr>
        <p:spPr>
          <a:xfrm>
            <a:off x="704850" y="5143500"/>
            <a:ext cx="10782300" cy="0"/>
          </a:xfrm>
          <a:prstGeom prst="straightConnector1">
            <a:avLst/>
          </a:prstGeom>
          <a:noFill/>
          <a:ln cap="flat" cmpd="sng" w="76200">
            <a:solidFill>
              <a:srgbClr val="93328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5" name="Google Shape;165;p18"/>
          <p:cNvCxnSpPr/>
          <p:nvPr/>
        </p:nvCxnSpPr>
        <p:spPr>
          <a:xfrm>
            <a:off x="838200" y="4129980"/>
            <a:ext cx="0" cy="986831"/>
          </a:xfrm>
          <a:prstGeom prst="straightConnector1">
            <a:avLst/>
          </a:prstGeom>
          <a:noFill/>
          <a:ln cap="flat" cmpd="sng" w="28575">
            <a:solidFill>
              <a:srgbClr val="CE0F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6" name="Google Shape;166;p18"/>
          <p:cNvSpPr/>
          <p:nvPr/>
        </p:nvSpPr>
        <p:spPr>
          <a:xfrm>
            <a:off x="112410" y="2804304"/>
            <a:ext cx="1471084" cy="132567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CE0F6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E0F69"/>
                </a:solidFill>
                <a:latin typeface="Arial"/>
                <a:ea typeface="Arial"/>
                <a:cs typeface="Arial"/>
                <a:sym typeface="Arial"/>
              </a:rPr>
              <a:t>CEMs and CAs continue working closely with their communities and local authorities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9"/>
          <p:cNvSpPr txBox="1"/>
          <p:nvPr>
            <p:ph type="title"/>
          </p:nvPr>
        </p:nvSpPr>
        <p:spPr>
          <a:xfrm>
            <a:off x="838200" y="484400"/>
            <a:ext cx="7609200" cy="526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/>
              <a:t>What help is Available?</a:t>
            </a:r>
            <a:endParaRPr/>
          </a:p>
        </p:txBody>
      </p:sp>
      <p:sp>
        <p:nvSpPr>
          <p:cNvPr id="173" name="Google Shape;173;p19"/>
          <p:cNvSpPr txBox="1"/>
          <p:nvPr>
            <p:ph idx="1" type="body"/>
          </p:nvPr>
        </p:nvSpPr>
        <p:spPr>
          <a:xfrm>
            <a:off x="838200" y="1011200"/>
            <a:ext cx="10520100" cy="495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/>
              <a:t> website  </a:t>
            </a:r>
            <a:r>
              <a:rPr lang="en-GB" sz="2600" u="sng">
                <a:solidFill>
                  <a:schemeClr val="hlink"/>
                </a:solidFill>
                <a:hlinkClick r:id="rId3"/>
              </a:rPr>
              <a:t>Census 2021</a:t>
            </a:r>
            <a:r>
              <a:rPr lang="en-GB" sz="2600"/>
              <a:t>  </a:t>
            </a:r>
            <a:r>
              <a:rPr lang="en-GB" sz="2600"/>
              <a:t>or phone line</a:t>
            </a:r>
            <a:endParaRPr sz="2400"/>
          </a:p>
          <a:p>
            <a:pPr indent="-381000" lvl="0" marL="914400" rtl="0" algn="l">
              <a:spcBef>
                <a:spcPts val="150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New/Replacement Codes</a:t>
            </a:r>
            <a:endParaRPr sz="2400"/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Paper questionnaires</a:t>
            </a:r>
            <a:endParaRPr sz="2400"/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Individual questionnaires</a:t>
            </a:r>
            <a:endParaRPr sz="2400"/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Full completion over the phone</a:t>
            </a:r>
            <a:endParaRPr sz="2400"/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Large Print </a:t>
            </a:r>
            <a:endParaRPr sz="2400"/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Braille Booklet</a:t>
            </a:r>
            <a:endParaRPr sz="2400"/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Language Translations</a:t>
            </a:r>
            <a:endParaRPr sz="2400"/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Easy Read Booklet</a:t>
            </a:r>
            <a:endParaRPr sz="2400"/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Text Relay</a:t>
            </a:r>
            <a:endParaRPr sz="2400"/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BSL Videos’ - online</a:t>
            </a:r>
            <a:endParaRPr sz="2400"/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Separate language helpline</a:t>
            </a:r>
            <a:endParaRPr sz="2400"/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500"/>
              </a:spcBef>
              <a:spcAft>
                <a:spcPts val="15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0"/>
          <p:cNvSpPr txBox="1"/>
          <p:nvPr>
            <p:ph type="title"/>
          </p:nvPr>
        </p:nvSpPr>
        <p:spPr>
          <a:xfrm>
            <a:off x="838200" y="658855"/>
            <a:ext cx="7609200" cy="49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/>
              <a:t>Field Team Follow Up</a:t>
            </a:r>
            <a:endParaRPr/>
          </a:p>
        </p:txBody>
      </p:sp>
      <p:sp>
        <p:nvSpPr>
          <p:cNvPr id="180" name="Google Shape;180;p20"/>
          <p:cNvSpPr txBox="1"/>
          <p:nvPr>
            <p:ph idx="1" type="body"/>
          </p:nvPr>
        </p:nvSpPr>
        <p:spPr>
          <a:xfrm>
            <a:off x="838200" y="1431575"/>
            <a:ext cx="10520100" cy="351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 sz="2800"/>
              <a:t>They will be only visiting </a:t>
            </a:r>
            <a:r>
              <a:rPr lang="en-GB" sz="2800"/>
              <a:t>properties</a:t>
            </a:r>
            <a:r>
              <a:rPr lang="en-GB" sz="2800"/>
              <a:t> that haven’t completed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 sz="2800"/>
              <a:t>Officers will be visible and carrying ID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 sz="2800"/>
              <a:t>They will have PPE - hand gel used between each visit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 sz="2800"/>
              <a:t>Posting peg used to hand over forms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 sz="2800"/>
              <a:t>Social distancing maintained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 sz="2800" u="sng"/>
              <a:t>Never</a:t>
            </a:r>
            <a:r>
              <a:rPr lang="en-GB" sz="2800"/>
              <a:t> ask to enter property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 sz="2800" u="sng"/>
              <a:t>Never</a:t>
            </a:r>
            <a:r>
              <a:rPr lang="en-GB" sz="2800"/>
              <a:t> ask for payment</a:t>
            </a:r>
            <a:endParaRPr sz="2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1"/>
          <p:cNvSpPr txBox="1"/>
          <p:nvPr>
            <p:ph type="title"/>
          </p:nvPr>
        </p:nvSpPr>
        <p:spPr>
          <a:xfrm>
            <a:off x="838200" y="658855"/>
            <a:ext cx="7609200" cy="49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/>
              <a:t>Additional Information</a:t>
            </a:r>
            <a:endParaRPr/>
          </a:p>
        </p:txBody>
      </p:sp>
      <p:sp>
        <p:nvSpPr>
          <p:cNvPr id="187" name="Google Shape;187;p21"/>
          <p:cNvSpPr txBox="1"/>
          <p:nvPr>
            <p:ph idx="1" type="body"/>
          </p:nvPr>
        </p:nvSpPr>
        <p:spPr>
          <a:xfrm>
            <a:off x="838199" y="1431574"/>
            <a:ext cx="10520100" cy="242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 website:</a:t>
            </a:r>
            <a:endParaRPr sz="2800"/>
          </a:p>
          <a:p>
            <a:pPr indent="-406400" lvl="0" marL="457200" rtl="0" algn="l">
              <a:spcBef>
                <a:spcPts val="1500"/>
              </a:spcBef>
              <a:spcAft>
                <a:spcPts val="0"/>
              </a:spcAft>
              <a:buSzPts val="2800"/>
              <a:buChar char="●"/>
            </a:pPr>
            <a:r>
              <a:rPr lang="en-GB" sz="2800"/>
              <a:t>Downloadable posters, leaflets, social media content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 sz="2800"/>
              <a:t>Videos of the how the field team will work safely- via the jobs page: </a:t>
            </a:r>
            <a:r>
              <a:rPr lang="en-GB" sz="2800" u="sng">
                <a:solidFill>
                  <a:schemeClr val="hlink"/>
                </a:solidFill>
                <a:hlinkClick r:id="rId3"/>
              </a:rPr>
              <a:t>Census 2021 Jobs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 sz="2800"/>
              <a:t>More information about data security</a:t>
            </a:r>
            <a:endParaRPr sz="2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2"/>
          <p:cNvSpPr txBox="1"/>
          <p:nvPr>
            <p:ph idx="11" type="ftr"/>
          </p:nvPr>
        </p:nvSpPr>
        <p:spPr>
          <a:xfrm>
            <a:off x="7243573" y="629211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descr="Fireworks" id="193" name="Google Shape;193;p22"/>
          <p:cNvSpPr/>
          <p:nvPr/>
        </p:nvSpPr>
        <p:spPr>
          <a:xfrm>
            <a:off x="98425" y="-15875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2"/>
          <p:cNvSpPr/>
          <p:nvPr/>
        </p:nvSpPr>
        <p:spPr>
          <a:xfrm flipH="1">
            <a:off x="469900" y="361499"/>
            <a:ext cx="3273425" cy="7386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lang="en-GB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On Census Day in 2011, 1,586 babies were born in England and Wales…</a:t>
            </a:r>
            <a:endParaRPr/>
          </a:p>
        </p:txBody>
      </p:sp>
      <p:sp>
        <p:nvSpPr>
          <p:cNvPr descr="Baby" id="195" name="Google Shape;195;p22"/>
          <p:cNvSpPr/>
          <p:nvPr/>
        </p:nvSpPr>
        <p:spPr>
          <a:xfrm>
            <a:off x="98425" y="1063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" id="196" name="Google Shape;19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604" y="1345637"/>
            <a:ext cx="3273425" cy="2183294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sp>
        <p:nvSpPr>
          <p:cNvPr id="197" name="Google Shape;197;p22"/>
          <p:cNvSpPr/>
          <p:nvPr/>
        </p:nvSpPr>
        <p:spPr>
          <a:xfrm>
            <a:off x="7732863" y="1683765"/>
            <a:ext cx="3875193" cy="3293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…and 176,632 people identified as Jedi!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(This was down from 390,127 in 20</a:t>
            </a:r>
            <a:r>
              <a:rPr lang="en-GB" sz="1600">
                <a:solidFill>
                  <a:schemeClr val="dk2"/>
                </a:solidFill>
              </a:rPr>
              <a:t>0</a:t>
            </a:r>
            <a:r>
              <a:rPr lang="en-GB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1)</a:t>
            </a:r>
            <a:endParaRPr/>
          </a:p>
        </p:txBody>
      </p:sp>
      <p:pic>
        <p:nvPicPr>
          <p:cNvPr descr="80's Heavy Metal Rocker Neon Pink ZEBRA Print Tank Top | Etsy" id="198" name="Google Shape;198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76750" y="3249168"/>
            <a:ext cx="2600674" cy="2600674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descr="Luke Skywalker | StarWars.com" id="199" name="Google Shape;199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09240" y="2223916"/>
            <a:ext cx="3898816" cy="2193085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id="200" name="Google Shape;200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741590" y="495024"/>
            <a:ext cx="1932806" cy="756653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2"/>
          <p:cNvSpPr/>
          <p:nvPr/>
        </p:nvSpPr>
        <p:spPr>
          <a:xfrm>
            <a:off x="1773457" y="4586288"/>
            <a:ext cx="270329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…6,242 people put their religion as 'Heavy Metal’…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NS">
  <a:themeElements>
    <a:clrScheme name="ONS 1">
      <a:dk1>
        <a:srgbClr val="003B57"/>
      </a:dk1>
      <a:lt1>
        <a:srgbClr val="FFFFFF"/>
      </a:lt1>
      <a:dk2>
        <a:srgbClr val="414041"/>
      </a:dk2>
      <a:lt2>
        <a:srgbClr val="CFD2D3"/>
      </a:lt2>
      <a:accent1>
        <a:srgbClr val="1E5C92"/>
      </a:accent1>
      <a:accent2>
        <a:srgbClr val="CD832F"/>
      </a:accent2>
      <a:accent3>
        <a:srgbClr val="5B0F44"/>
      </a:accent3>
      <a:accent4>
        <a:srgbClr val="039E82"/>
      </a:accent4>
      <a:accent5>
        <a:srgbClr val="B1285E"/>
      </a:accent5>
      <a:accent6>
        <a:srgbClr val="3A1E82"/>
      </a:accent6>
      <a:hlink>
        <a:srgbClr val="5999D1"/>
      </a:hlink>
      <a:folHlink>
        <a:srgbClr val="BE3E2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