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39" r:id="rId2"/>
    <p:sldId id="338" r:id="rId3"/>
    <p:sldId id="341" r:id="rId4"/>
    <p:sldId id="265" r:id="rId5"/>
    <p:sldId id="343" r:id="rId6"/>
    <p:sldId id="363" r:id="rId7"/>
    <p:sldId id="355" r:id="rId8"/>
    <p:sldId id="356" r:id="rId9"/>
    <p:sldId id="357" r:id="rId10"/>
    <p:sldId id="358" r:id="rId11"/>
    <p:sldId id="359" r:id="rId12"/>
    <p:sldId id="361" r:id="rId13"/>
    <p:sldId id="360" r:id="rId14"/>
    <p:sldId id="344" r:id="rId15"/>
    <p:sldId id="362" r:id="rId16"/>
    <p:sldId id="36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B86AAE-5E8F-41E7-B2F9-8F4027D20411}" v="8" dt="2024-07-03T15:28:13.3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0B7035-0A4E-4A13-94D0-6130E58E10AB}"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GB"/>
        </a:p>
      </dgm:t>
    </dgm:pt>
    <dgm:pt modelId="{98BACE7C-0F1E-454B-82A4-210F5627998A}">
      <dgm:prSet phldrT="[Text]" custT="1"/>
      <dgm:spPr/>
      <dgm:t>
        <a:bodyPr/>
        <a:lstStyle/>
        <a:p>
          <a:r>
            <a:rPr lang="en-GB" sz="2000" b="1" dirty="0"/>
            <a:t>Integrated Car</a:t>
          </a:r>
          <a:endParaRPr lang="en-GB" sz="2000" dirty="0"/>
        </a:p>
      </dgm:t>
    </dgm:pt>
    <dgm:pt modelId="{2E8A45CC-45C6-47F1-A462-4A1159D3C032}" type="parTrans" cxnId="{F7046BB0-1751-49DE-80FA-6A7042B7C89B}">
      <dgm:prSet/>
      <dgm:spPr/>
      <dgm:t>
        <a:bodyPr/>
        <a:lstStyle/>
        <a:p>
          <a:endParaRPr lang="en-GB"/>
        </a:p>
      </dgm:t>
    </dgm:pt>
    <dgm:pt modelId="{846C3F51-2A1E-4DA1-A14F-949630586E43}" type="sibTrans" cxnId="{F7046BB0-1751-49DE-80FA-6A7042B7C89B}">
      <dgm:prSet/>
      <dgm:spPr/>
      <dgm:t>
        <a:bodyPr/>
        <a:lstStyle/>
        <a:p>
          <a:endParaRPr lang="en-GB"/>
        </a:p>
      </dgm:t>
    </dgm:pt>
    <dgm:pt modelId="{FCBFCBE0-4EDA-4BDF-828A-A75A73CB578B}">
      <dgm:prSet/>
      <dgm:spPr>
        <a:solidFill>
          <a:schemeClr val="accent5">
            <a:alpha val="50000"/>
          </a:schemeClr>
        </a:solidFill>
      </dgm:spPr>
      <dgm:t>
        <a:bodyPr/>
        <a:lstStyle/>
        <a:p>
          <a:endParaRPr lang="en-GB" dirty="0"/>
        </a:p>
      </dgm:t>
    </dgm:pt>
    <dgm:pt modelId="{58FE44AE-6958-4D46-9B4D-9E7DD8DCD35C}" type="parTrans" cxnId="{95B5911F-3071-4788-90F4-74169D609A11}">
      <dgm:prSet/>
      <dgm:spPr/>
      <dgm:t>
        <a:bodyPr/>
        <a:lstStyle/>
        <a:p>
          <a:endParaRPr lang="en-GB"/>
        </a:p>
      </dgm:t>
    </dgm:pt>
    <dgm:pt modelId="{3AEB4401-03A9-4CBD-89FB-5F0578342C16}" type="sibTrans" cxnId="{95B5911F-3071-4788-90F4-74169D609A11}">
      <dgm:prSet/>
      <dgm:spPr/>
      <dgm:t>
        <a:bodyPr/>
        <a:lstStyle/>
        <a:p>
          <a:endParaRPr lang="en-GB"/>
        </a:p>
      </dgm:t>
    </dgm:pt>
    <dgm:pt modelId="{CA27F544-6348-4B9C-B41C-037851D8ED62}">
      <dgm:prSet/>
      <dgm:spPr>
        <a:solidFill>
          <a:schemeClr val="accent5">
            <a:alpha val="50000"/>
          </a:schemeClr>
        </a:solidFill>
      </dgm:spPr>
      <dgm:t>
        <a:bodyPr/>
        <a:lstStyle/>
        <a:p>
          <a:endParaRPr lang="en-GB" dirty="0"/>
        </a:p>
      </dgm:t>
    </dgm:pt>
    <dgm:pt modelId="{A88CDE1F-34F9-4BBC-8AED-781AC66F468E}" type="parTrans" cxnId="{226A2181-A8F4-4BD3-B9E0-4807650612A6}">
      <dgm:prSet/>
      <dgm:spPr/>
      <dgm:t>
        <a:bodyPr/>
        <a:lstStyle/>
        <a:p>
          <a:endParaRPr lang="en-GB"/>
        </a:p>
      </dgm:t>
    </dgm:pt>
    <dgm:pt modelId="{63083C40-0D52-496B-9F70-559843B464CD}" type="sibTrans" cxnId="{226A2181-A8F4-4BD3-B9E0-4807650612A6}">
      <dgm:prSet/>
      <dgm:spPr/>
      <dgm:t>
        <a:bodyPr/>
        <a:lstStyle/>
        <a:p>
          <a:endParaRPr lang="en-GB"/>
        </a:p>
      </dgm:t>
    </dgm:pt>
    <dgm:pt modelId="{7520CC53-F273-4326-B2DB-6FDF334F9B07}">
      <dgm:prSet/>
      <dgm:spPr>
        <a:solidFill>
          <a:schemeClr val="accent5">
            <a:alpha val="50000"/>
          </a:schemeClr>
        </a:solidFill>
      </dgm:spPr>
      <dgm:t>
        <a:bodyPr/>
        <a:lstStyle/>
        <a:p>
          <a:endParaRPr lang="en-GB" dirty="0"/>
        </a:p>
      </dgm:t>
    </dgm:pt>
    <dgm:pt modelId="{61238B77-1C61-4F5C-B54F-D2C0F8F54FD0}" type="parTrans" cxnId="{530885F0-3CDE-4AA2-93B1-764DA6FCE4D2}">
      <dgm:prSet/>
      <dgm:spPr/>
      <dgm:t>
        <a:bodyPr/>
        <a:lstStyle/>
        <a:p>
          <a:endParaRPr lang="en-GB"/>
        </a:p>
      </dgm:t>
    </dgm:pt>
    <dgm:pt modelId="{65E8E859-05FF-4EDE-AD97-ED1114D2FEDB}" type="sibTrans" cxnId="{530885F0-3CDE-4AA2-93B1-764DA6FCE4D2}">
      <dgm:prSet/>
      <dgm:spPr/>
      <dgm:t>
        <a:bodyPr/>
        <a:lstStyle/>
        <a:p>
          <a:endParaRPr lang="en-GB"/>
        </a:p>
      </dgm:t>
    </dgm:pt>
    <dgm:pt modelId="{3FE53E0A-033D-4A27-BA8D-693EFD7DF84B}">
      <dgm:prSet/>
      <dgm:spPr>
        <a:solidFill>
          <a:schemeClr val="accent5">
            <a:alpha val="50000"/>
          </a:schemeClr>
        </a:solidFill>
      </dgm:spPr>
      <dgm:t>
        <a:bodyPr/>
        <a:lstStyle/>
        <a:p>
          <a:endParaRPr lang="en-GB" dirty="0"/>
        </a:p>
      </dgm:t>
    </dgm:pt>
    <dgm:pt modelId="{AB117650-606F-4EB2-8CE8-DFF6B589E210}" type="parTrans" cxnId="{67DD71C0-702D-41AB-ADBE-0CA0411FC7C6}">
      <dgm:prSet/>
      <dgm:spPr/>
      <dgm:t>
        <a:bodyPr/>
        <a:lstStyle/>
        <a:p>
          <a:endParaRPr lang="en-GB"/>
        </a:p>
      </dgm:t>
    </dgm:pt>
    <dgm:pt modelId="{2C61D7D9-FA7C-4B3A-BED2-E70A605AD404}" type="sibTrans" cxnId="{67DD71C0-702D-41AB-ADBE-0CA0411FC7C6}">
      <dgm:prSet/>
      <dgm:spPr/>
      <dgm:t>
        <a:bodyPr/>
        <a:lstStyle/>
        <a:p>
          <a:endParaRPr lang="en-GB"/>
        </a:p>
      </dgm:t>
    </dgm:pt>
    <dgm:pt modelId="{DA81F5F8-AD56-499B-9B7A-D3A31FD51C42}">
      <dgm:prSet/>
      <dgm:spPr>
        <a:solidFill>
          <a:schemeClr val="accent5">
            <a:alpha val="50000"/>
          </a:schemeClr>
        </a:solidFill>
      </dgm:spPr>
      <dgm:t>
        <a:bodyPr/>
        <a:lstStyle/>
        <a:p>
          <a:endParaRPr lang="en-GB" dirty="0"/>
        </a:p>
      </dgm:t>
    </dgm:pt>
    <dgm:pt modelId="{938BE380-33DA-4F4B-B2A2-C751CEE029F7}" type="parTrans" cxnId="{10B91E96-A6C9-4508-893A-FBF1BFCFAC29}">
      <dgm:prSet/>
      <dgm:spPr/>
      <dgm:t>
        <a:bodyPr/>
        <a:lstStyle/>
        <a:p>
          <a:endParaRPr lang="en-GB"/>
        </a:p>
      </dgm:t>
    </dgm:pt>
    <dgm:pt modelId="{353087B3-B3A1-47E4-9D47-B46EB71254A1}" type="sibTrans" cxnId="{10B91E96-A6C9-4508-893A-FBF1BFCFAC29}">
      <dgm:prSet/>
      <dgm:spPr/>
      <dgm:t>
        <a:bodyPr/>
        <a:lstStyle/>
        <a:p>
          <a:endParaRPr lang="en-GB"/>
        </a:p>
      </dgm:t>
    </dgm:pt>
    <dgm:pt modelId="{825ED524-2F76-4D82-8838-6686E44F5D28}">
      <dgm:prSet/>
      <dgm:spPr>
        <a:solidFill>
          <a:schemeClr val="accent5">
            <a:alpha val="50000"/>
          </a:schemeClr>
        </a:solidFill>
      </dgm:spPr>
      <dgm:t>
        <a:bodyPr/>
        <a:lstStyle/>
        <a:p>
          <a:endParaRPr lang="en-GB" dirty="0"/>
        </a:p>
      </dgm:t>
    </dgm:pt>
    <dgm:pt modelId="{96C68B00-5CEF-48C3-BFC6-8687E6656027}" type="parTrans" cxnId="{0F9ED614-8C05-4009-BF83-F73464603EB3}">
      <dgm:prSet/>
      <dgm:spPr/>
      <dgm:t>
        <a:bodyPr/>
        <a:lstStyle/>
        <a:p>
          <a:endParaRPr lang="en-GB"/>
        </a:p>
      </dgm:t>
    </dgm:pt>
    <dgm:pt modelId="{09D643C8-14AE-4484-9A6E-B03CC426D80B}" type="sibTrans" cxnId="{0F9ED614-8C05-4009-BF83-F73464603EB3}">
      <dgm:prSet/>
      <dgm:spPr/>
      <dgm:t>
        <a:bodyPr/>
        <a:lstStyle/>
        <a:p>
          <a:endParaRPr lang="en-GB"/>
        </a:p>
      </dgm:t>
    </dgm:pt>
    <dgm:pt modelId="{C47CA8DE-6798-4043-8DC8-7975580FCB76}" type="pres">
      <dgm:prSet presAssocID="{AD0B7035-0A4E-4A13-94D0-6130E58E10AB}" presName="composite" presStyleCnt="0">
        <dgm:presLayoutVars>
          <dgm:chMax val="1"/>
          <dgm:dir/>
          <dgm:resizeHandles val="exact"/>
        </dgm:presLayoutVars>
      </dgm:prSet>
      <dgm:spPr/>
    </dgm:pt>
    <dgm:pt modelId="{588D8BA2-EE0F-427C-B17B-E5E61078058D}" type="pres">
      <dgm:prSet presAssocID="{AD0B7035-0A4E-4A13-94D0-6130E58E10AB}" presName="radial" presStyleCnt="0">
        <dgm:presLayoutVars>
          <dgm:animLvl val="ctr"/>
        </dgm:presLayoutVars>
      </dgm:prSet>
      <dgm:spPr/>
    </dgm:pt>
    <dgm:pt modelId="{B483F672-8EA6-4AB6-929B-DF9F7C2C7637}" type="pres">
      <dgm:prSet presAssocID="{98BACE7C-0F1E-454B-82A4-210F5627998A}" presName="centerShape" presStyleLbl="vennNode1" presStyleIdx="0" presStyleCnt="7" custLinFactNeighborX="1612" custLinFactNeighborY="1519"/>
      <dgm:spPr/>
    </dgm:pt>
    <dgm:pt modelId="{44B1A546-9D6D-426A-A7C0-662EFDD24F1F}" type="pres">
      <dgm:prSet presAssocID="{FCBFCBE0-4EDA-4BDF-828A-A75A73CB578B}" presName="node" presStyleLbl="vennNode1" presStyleIdx="1" presStyleCnt="7" custScaleX="93151" custScaleY="132654" custRadScaleRad="100176" custRadScaleInc="0">
        <dgm:presLayoutVars>
          <dgm:bulletEnabled val="1"/>
        </dgm:presLayoutVars>
      </dgm:prSet>
      <dgm:spPr/>
    </dgm:pt>
    <dgm:pt modelId="{93C82ECB-9B2E-4BCA-95D4-86472997D61A}" type="pres">
      <dgm:prSet presAssocID="{CA27F544-6348-4B9C-B41C-037851D8ED62}" presName="node" presStyleLbl="vennNode1" presStyleIdx="2" presStyleCnt="7" custAng="7548317" custScaleX="93151" custScaleY="132654" custRadScaleRad="111717" custRadScaleInc="110904">
        <dgm:presLayoutVars>
          <dgm:bulletEnabled val="1"/>
        </dgm:presLayoutVars>
      </dgm:prSet>
      <dgm:spPr/>
    </dgm:pt>
    <dgm:pt modelId="{F63EF331-675F-4A78-83B0-03EBCAF87971}" type="pres">
      <dgm:prSet presAssocID="{7520CC53-F273-4326-B2DB-6FDF334F9B07}" presName="node" presStyleLbl="vennNode1" presStyleIdx="3" presStyleCnt="7" custAng="3171197" custScaleX="93151" custScaleY="132654" custRadScaleRad="96467" custRadScaleInc="-93198">
        <dgm:presLayoutVars>
          <dgm:bulletEnabled val="1"/>
        </dgm:presLayoutVars>
      </dgm:prSet>
      <dgm:spPr/>
    </dgm:pt>
    <dgm:pt modelId="{9044EC08-C984-40BF-95E4-CD42119B111F}" type="pres">
      <dgm:prSet presAssocID="{3FE53E0A-033D-4A27-BA8D-693EFD7DF84B}" presName="node" presStyleLbl="vennNode1" presStyleIdx="4" presStyleCnt="7" custAng="2837326" custScaleX="93151" custScaleY="132654" custRadScaleRad="109897" custRadScaleInc="82738">
        <dgm:presLayoutVars>
          <dgm:bulletEnabled val="1"/>
        </dgm:presLayoutVars>
      </dgm:prSet>
      <dgm:spPr/>
    </dgm:pt>
    <dgm:pt modelId="{A7CF9B34-84F6-4E54-B481-7C16303EC705}" type="pres">
      <dgm:prSet presAssocID="{DA81F5F8-AD56-499B-9B7A-D3A31FD51C42}" presName="node" presStyleLbl="vennNode1" presStyleIdx="5" presStyleCnt="7" custAng="7314626" custScaleX="93151" custScaleY="132654" custRadScaleRad="101138" custRadScaleInc="88998">
        <dgm:presLayoutVars>
          <dgm:bulletEnabled val="1"/>
        </dgm:presLayoutVars>
      </dgm:prSet>
      <dgm:spPr/>
    </dgm:pt>
    <dgm:pt modelId="{D60A6063-F5DE-4E23-959B-FF647FBA2E50}" type="pres">
      <dgm:prSet presAssocID="{825ED524-2F76-4D82-8838-6686E44F5D28}" presName="node" presStyleLbl="vennNode1" presStyleIdx="6" presStyleCnt="7" custAng="0" custScaleX="93151" custScaleY="132654" custRadScaleRad="99565" custRadScaleInc="-200000">
        <dgm:presLayoutVars>
          <dgm:bulletEnabled val="1"/>
        </dgm:presLayoutVars>
      </dgm:prSet>
      <dgm:spPr/>
    </dgm:pt>
  </dgm:ptLst>
  <dgm:cxnLst>
    <dgm:cxn modelId="{0F9ED614-8C05-4009-BF83-F73464603EB3}" srcId="{98BACE7C-0F1E-454B-82A4-210F5627998A}" destId="{825ED524-2F76-4D82-8838-6686E44F5D28}" srcOrd="5" destOrd="0" parTransId="{96C68B00-5CEF-48C3-BFC6-8687E6656027}" sibTransId="{09D643C8-14AE-4484-9A6E-B03CC426D80B}"/>
    <dgm:cxn modelId="{95B5911F-3071-4788-90F4-74169D609A11}" srcId="{98BACE7C-0F1E-454B-82A4-210F5627998A}" destId="{FCBFCBE0-4EDA-4BDF-828A-A75A73CB578B}" srcOrd="0" destOrd="0" parTransId="{58FE44AE-6958-4D46-9B4D-9E7DD8DCD35C}" sibTransId="{3AEB4401-03A9-4CBD-89FB-5F0578342C16}"/>
    <dgm:cxn modelId="{7AA2CC3E-42FB-4D5D-B4D7-4772EFF7A9ED}" type="presOf" srcId="{AD0B7035-0A4E-4A13-94D0-6130E58E10AB}" destId="{C47CA8DE-6798-4043-8DC8-7975580FCB76}" srcOrd="0" destOrd="0" presId="urn:microsoft.com/office/officeart/2005/8/layout/radial3"/>
    <dgm:cxn modelId="{86925541-C1FD-4284-A9D3-F7BDFA21739B}" type="presOf" srcId="{FCBFCBE0-4EDA-4BDF-828A-A75A73CB578B}" destId="{44B1A546-9D6D-426A-A7C0-662EFDD24F1F}" srcOrd="0" destOrd="0" presId="urn:microsoft.com/office/officeart/2005/8/layout/radial3"/>
    <dgm:cxn modelId="{01AF9D63-BC32-4FAC-9EC8-AAA0D4382F40}" type="presOf" srcId="{DA81F5F8-AD56-499B-9B7A-D3A31FD51C42}" destId="{A7CF9B34-84F6-4E54-B481-7C16303EC705}" srcOrd="0" destOrd="0" presId="urn:microsoft.com/office/officeart/2005/8/layout/radial3"/>
    <dgm:cxn modelId="{8815DB56-0E4F-4DBD-BE15-5E198FE599B7}" type="presOf" srcId="{3FE53E0A-033D-4A27-BA8D-693EFD7DF84B}" destId="{9044EC08-C984-40BF-95E4-CD42119B111F}" srcOrd="0" destOrd="0" presId="urn:microsoft.com/office/officeart/2005/8/layout/radial3"/>
    <dgm:cxn modelId="{226A2181-A8F4-4BD3-B9E0-4807650612A6}" srcId="{98BACE7C-0F1E-454B-82A4-210F5627998A}" destId="{CA27F544-6348-4B9C-B41C-037851D8ED62}" srcOrd="1" destOrd="0" parTransId="{A88CDE1F-34F9-4BBC-8AED-781AC66F468E}" sibTransId="{63083C40-0D52-496B-9F70-559843B464CD}"/>
    <dgm:cxn modelId="{10B91E96-A6C9-4508-893A-FBF1BFCFAC29}" srcId="{98BACE7C-0F1E-454B-82A4-210F5627998A}" destId="{DA81F5F8-AD56-499B-9B7A-D3A31FD51C42}" srcOrd="4" destOrd="0" parTransId="{938BE380-33DA-4F4B-B2A2-C751CEE029F7}" sibTransId="{353087B3-B3A1-47E4-9D47-B46EB71254A1}"/>
    <dgm:cxn modelId="{93478E9F-5696-48E9-9EB2-09C56F3B8AC1}" type="presOf" srcId="{825ED524-2F76-4D82-8838-6686E44F5D28}" destId="{D60A6063-F5DE-4E23-959B-FF647FBA2E50}" srcOrd="0" destOrd="0" presId="urn:microsoft.com/office/officeart/2005/8/layout/radial3"/>
    <dgm:cxn modelId="{4969F8A3-4F7C-4D03-9E3E-744973B70D2F}" type="presOf" srcId="{98BACE7C-0F1E-454B-82A4-210F5627998A}" destId="{B483F672-8EA6-4AB6-929B-DF9F7C2C7637}" srcOrd="0" destOrd="0" presId="urn:microsoft.com/office/officeart/2005/8/layout/radial3"/>
    <dgm:cxn modelId="{4857C7A9-6525-467A-931E-043A467FA363}" type="presOf" srcId="{CA27F544-6348-4B9C-B41C-037851D8ED62}" destId="{93C82ECB-9B2E-4BCA-95D4-86472997D61A}" srcOrd="0" destOrd="0" presId="urn:microsoft.com/office/officeart/2005/8/layout/radial3"/>
    <dgm:cxn modelId="{F7046BB0-1751-49DE-80FA-6A7042B7C89B}" srcId="{AD0B7035-0A4E-4A13-94D0-6130E58E10AB}" destId="{98BACE7C-0F1E-454B-82A4-210F5627998A}" srcOrd="0" destOrd="0" parTransId="{2E8A45CC-45C6-47F1-A462-4A1159D3C032}" sibTransId="{846C3F51-2A1E-4DA1-A14F-949630586E43}"/>
    <dgm:cxn modelId="{67DD71C0-702D-41AB-ADBE-0CA0411FC7C6}" srcId="{98BACE7C-0F1E-454B-82A4-210F5627998A}" destId="{3FE53E0A-033D-4A27-BA8D-693EFD7DF84B}" srcOrd="3" destOrd="0" parTransId="{AB117650-606F-4EB2-8CE8-DFF6B589E210}" sibTransId="{2C61D7D9-FA7C-4B3A-BED2-E70A605AD404}"/>
    <dgm:cxn modelId="{6280EEEB-53E4-49E5-93CB-479C4C4AA780}" type="presOf" srcId="{7520CC53-F273-4326-B2DB-6FDF334F9B07}" destId="{F63EF331-675F-4A78-83B0-03EBCAF87971}" srcOrd="0" destOrd="0" presId="urn:microsoft.com/office/officeart/2005/8/layout/radial3"/>
    <dgm:cxn modelId="{530885F0-3CDE-4AA2-93B1-764DA6FCE4D2}" srcId="{98BACE7C-0F1E-454B-82A4-210F5627998A}" destId="{7520CC53-F273-4326-B2DB-6FDF334F9B07}" srcOrd="2" destOrd="0" parTransId="{61238B77-1C61-4F5C-B54F-D2C0F8F54FD0}" sibTransId="{65E8E859-05FF-4EDE-AD97-ED1114D2FEDB}"/>
    <dgm:cxn modelId="{59391D52-F192-4C59-BA00-6659181740F0}" type="presParOf" srcId="{C47CA8DE-6798-4043-8DC8-7975580FCB76}" destId="{588D8BA2-EE0F-427C-B17B-E5E61078058D}" srcOrd="0" destOrd="0" presId="urn:microsoft.com/office/officeart/2005/8/layout/radial3"/>
    <dgm:cxn modelId="{73291E74-2AE0-4B95-8F98-54D16E45A727}" type="presParOf" srcId="{588D8BA2-EE0F-427C-B17B-E5E61078058D}" destId="{B483F672-8EA6-4AB6-929B-DF9F7C2C7637}" srcOrd="0" destOrd="0" presId="urn:microsoft.com/office/officeart/2005/8/layout/radial3"/>
    <dgm:cxn modelId="{CA339213-811A-49AC-AF79-A6114A7E3AD3}" type="presParOf" srcId="{588D8BA2-EE0F-427C-B17B-E5E61078058D}" destId="{44B1A546-9D6D-426A-A7C0-662EFDD24F1F}" srcOrd="1" destOrd="0" presId="urn:microsoft.com/office/officeart/2005/8/layout/radial3"/>
    <dgm:cxn modelId="{71E90A9B-0266-4434-A613-40C90FB65997}" type="presParOf" srcId="{588D8BA2-EE0F-427C-B17B-E5E61078058D}" destId="{93C82ECB-9B2E-4BCA-95D4-86472997D61A}" srcOrd="2" destOrd="0" presId="urn:microsoft.com/office/officeart/2005/8/layout/radial3"/>
    <dgm:cxn modelId="{E8064B2B-BC10-449E-A1CC-798768E961D2}" type="presParOf" srcId="{588D8BA2-EE0F-427C-B17B-E5E61078058D}" destId="{F63EF331-675F-4A78-83B0-03EBCAF87971}" srcOrd="3" destOrd="0" presId="urn:microsoft.com/office/officeart/2005/8/layout/radial3"/>
    <dgm:cxn modelId="{234533C5-A40E-49FC-A709-8584698E2513}" type="presParOf" srcId="{588D8BA2-EE0F-427C-B17B-E5E61078058D}" destId="{9044EC08-C984-40BF-95E4-CD42119B111F}" srcOrd="4" destOrd="0" presId="urn:microsoft.com/office/officeart/2005/8/layout/radial3"/>
    <dgm:cxn modelId="{8E7C6323-7983-4A8D-BF4F-3F9365F0A7CB}" type="presParOf" srcId="{588D8BA2-EE0F-427C-B17B-E5E61078058D}" destId="{A7CF9B34-84F6-4E54-B481-7C16303EC705}" srcOrd="5" destOrd="0" presId="urn:microsoft.com/office/officeart/2005/8/layout/radial3"/>
    <dgm:cxn modelId="{F51A3DBD-9D9E-41B9-8C50-F385B6796AEC}" type="presParOf" srcId="{588D8BA2-EE0F-427C-B17B-E5E61078058D}" destId="{D60A6063-F5DE-4E23-959B-FF647FBA2E50}" srcOrd="6"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8FCEE9E-4B59-49C7-AA43-6D3D440BFB60}" type="doc">
      <dgm:prSet loTypeId="urn:microsoft.com/office/officeart/2005/8/layout/radial1" loCatId="cycle" qsTypeId="urn:microsoft.com/office/officeart/2005/8/quickstyle/simple2" qsCatId="simple" csTypeId="urn:microsoft.com/office/officeart/2005/8/colors/accent5_2" csCatId="accent5" phldr="1"/>
      <dgm:spPr/>
      <dgm:t>
        <a:bodyPr/>
        <a:lstStyle/>
        <a:p>
          <a:endParaRPr lang="en-GB"/>
        </a:p>
      </dgm:t>
    </dgm:pt>
    <dgm:pt modelId="{3FFBBF1C-4730-4225-825E-93DBACD04921}">
      <dgm:prSet phldrT="[Text]" custT="1"/>
      <dgm:spPr>
        <a:solidFill>
          <a:srgbClr val="35B0F0"/>
        </a:solidFill>
      </dgm:spPr>
      <dgm:t>
        <a:bodyPr/>
        <a:lstStyle/>
        <a:p>
          <a:r>
            <a:rPr lang="en-GB" sz="2400" dirty="0">
              <a:latin typeface="Franklin Gothic Demi" panose="020B0703020102020204" pitchFamily="34" charset="0"/>
            </a:rPr>
            <a:t>ICC Activities</a:t>
          </a:r>
        </a:p>
      </dgm:t>
    </dgm:pt>
    <dgm:pt modelId="{322B727B-57A5-49C0-9C0B-CAE9559A8EAC}" type="parTrans" cxnId="{879D05EE-6260-4373-81FB-FD84E8C79D6C}">
      <dgm:prSet/>
      <dgm:spPr/>
      <dgm:t>
        <a:bodyPr/>
        <a:lstStyle/>
        <a:p>
          <a:endParaRPr lang="en-GB" sz="1800">
            <a:latin typeface="Franklin Gothic Book" panose="020B0503020102020204" pitchFamily="34" charset="0"/>
          </a:endParaRPr>
        </a:p>
      </dgm:t>
    </dgm:pt>
    <dgm:pt modelId="{7AE817AE-62E1-4668-8AFD-D8DB3C399B3B}" type="sibTrans" cxnId="{879D05EE-6260-4373-81FB-FD84E8C79D6C}">
      <dgm:prSet/>
      <dgm:spPr/>
      <dgm:t>
        <a:bodyPr/>
        <a:lstStyle/>
        <a:p>
          <a:endParaRPr lang="en-GB" sz="1800">
            <a:latin typeface="Franklin Gothic Book" panose="020B0503020102020204" pitchFamily="34" charset="0"/>
          </a:endParaRPr>
        </a:p>
      </dgm:t>
    </dgm:pt>
    <dgm:pt modelId="{B8FB9FC6-79AE-495F-93A2-79937BDAA783}">
      <dgm:prSet phldrT="[Text]" custT="1"/>
      <dgm:spPr/>
      <dgm:t>
        <a:bodyPr/>
        <a:lstStyle/>
        <a:p>
          <a:r>
            <a:rPr lang="en-GB" sz="1200" dirty="0">
              <a:latin typeface="Franklin Gothic Book" panose="020B0503020102020204" pitchFamily="34" charset="0"/>
            </a:rPr>
            <a:t>Convening Partners</a:t>
          </a:r>
        </a:p>
      </dgm:t>
    </dgm:pt>
    <dgm:pt modelId="{D8A7C2C5-029E-4854-9A49-F53E839036E6}" type="parTrans" cxnId="{0AA988A5-7319-45FC-9B21-3D9C9ABFF6C0}">
      <dgm:prSet custT="1"/>
      <dgm:spPr/>
      <dgm:t>
        <a:bodyPr/>
        <a:lstStyle/>
        <a:p>
          <a:endParaRPr lang="en-GB" sz="500">
            <a:latin typeface="Franklin Gothic Book" panose="020B0503020102020204" pitchFamily="34" charset="0"/>
          </a:endParaRPr>
        </a:p>
      </dgm:t>
    </dgm:pt>
    <dgm:pt modelId="{78AF382C-41A6-4859-959F-1D39B20551EE}" type="sibTrans" cxnId="{0AA988A5-7319-45FC-9B21-3D9C9ABFF6C0}">
      <dgm:prSet/>
      <dgm:spPr/>
      <dgm:t>
        <a:bodyPr/>
        <a:lstStyle/>
        <a:p>
          <a:endParaRPr lang="en-GB" sz="1800">
            <a:latin typeface="Franklin Gothic Book" panose="020B0503020102020204" pitchFamily="34" charset="0"/>
          </a:endParaRPr>
        </a:p>
      </dgm:t>
    </dgm:pt>
    <dgm:pt modelId="{2428579E-BF47-4B9A-BF63-2A5AD206E849}">
      <dgm:prSet phldrT="[Text]" custT="1"/>
      <dgm:spPr/>
      <dgm:t>
        <a:bodyPr/>
        <a:lstStyle/>
        <a:p>
          <a:r>
            <a:rPr lang="en-GB" sz="1200" dirty="0">
              <a:latin typeface="Franklin Gothic Book" panose="020B0503020102020204" pitchFamily="34" charset="0"/>
            </a:rPr>
            <a:t>Engagement and Intelligence</a:t>
          </a:r>
        </a:p>
      </dgm:t>
    </dgm:pt>
    <dgm:pt modelId="{73934BE4-2978-46BF-94A8-DF502E7A3ADF}" type="parTrans" cxnId="{6EC64079-8446-4D7F-9985-8002126A2050}">
      <dgm:prSet custT="1"/>
      <dgm:spPr/>
      <dgm:t>
        <a:bodyPr/>
        <a:lstStyle/>
        <a:p>
          <a:endParaRPr lang="en-GB" sz="500">
            <a:latin typeface="Franklin Gothic Book" panose="020B0503020102020204" pitchFamily="34" charset="0"/>
          </a:endParaRPr>
        </a:p>
      </dgm:t>
    </dgm:pt>
    <dgm:pt modelId="{9742F566-6056-40DB-A898-C21294ADE4A0}" type="sibTrans" cxnId="{6EC64079-8446-4D7F-9985-8002126A2050}">
      <dgm:prSet/>
      <dgm:spPr/>
      <dgm:t>
        <a:bodyPr/>
        <a:lstStyle/>
        <a:p>
          <a:endParaRPr lang="en-GB" sz="1800">
            <a:latin typeface="Franklin Gothic Book" panose="020B0503020102020204" pitchFamily="34" charset="0"/>
          </a:endParaRPr>
        </a:p>
      </dgm:t>
    </dgm:pt>
    <dgm:pt modelId="{808D64F0-2716-4F59-A7C1-C526BB882B2D}">
      <dgm:prSet phldrT="[Text]" custT="1"/>
      <dgm:spPr/>
      <dgm:t>
        <a:bodyPr/>
        <a:lstStyle/>
        <a:p>
          <a:r>
            <a:rPr lang="en-GB" sz="1200" dirty="0">
              <a:latin typeface="Franklin Gothic Book" panose="020B0503020102020204" pitchFamily="34" charset="0"/>
            </a:rPr>
            <a:t>Collaborative Project Work</a:t>
          </a:r>
        </a:p>
      </dgm:t>
    </dgm:pt>
    <dgm:pt modelId="{0CAC497C-FE34-431E-A230-125B0BF98520}" type="parTrans" cxnId="{0BD801B8-6A06-4AC7-A569-120DBB63B46A}">
      <dgm:prSet custT="1"/>
      <dgm:spPr/>
      <dgm:t>
        <a:bodyPr/>
        <a:lstStyle/>
        <a:p>
          <a:endParaRPr lang="en-GB" sz="500">
            <a:latin typeface="Franklin Gothic Book" panose="020B0503020102020204" pitchFamily="34" charset="0"/>
          </a:endParaRPr>
        </a:p>
      </dgm:t>
    </dgm:pt>
    <dgm:pt modelId="{76D6A9E5-0903-4E47-9508-D3C6A22649E8}" type="sibTrans" cxnId="{0BD801B8-6A06-4AC7-A569-120DBB63B46A}">
      <dgm:prSet/>
      <dgm:spPr/>
      <dgm:t>
        <a:bodyPr/>
        <a:lstStyle/>
        <a:p>
          <a:endParaRPr lang="en-GB" sz="1800">
            <a:latin typeface="Franklin Gothic Book" panose="020B0503020102020204" pitchFamily="34" charset="0"/>
          </a:endParaRPr>
        </a:p>
      </dgm:t>
    </dgm:pt>
    <dgm:pt modelId="{B3A93183-1238-469B-8F43-BDC0BE5666D7}">
      <dgm:prSet phldrT="[Text]" custT="1"/>
      <dgm:spPr/>
      <dgm:t>
        <a:bodyPr/>
        <a:lstStyle/>
        <a:p>
          <a:r>
            <a:rPr lang="en-GB" sz="1200" dirty="0">
              <a:latin typeface="Franklin Gothic Book" panose="020B0503020102020204" pitchFamily="34" charset="0"/>
            </a:rPr>
            <a:t>Proactive Case Finding</a:t>
          </a:r>
        </a:p>
      </dgm:t>
    </dgm:pt>
    <dgm:pt modelId="{01F32E1A-8836-4EBC-AC4E-997B9E24FB98}" type="parTrans" cxnId="{60233996-BA8A-4AA6-8DB6-A43FC81816F0}">
      <dgm:prSet custT="1"/>
      <dgm:spPr/>
      <dgm:t>
        <a:bodyPr/>
        <a:lstStyle/>
        <a:p>
          <a:endParaRPr lang="en-GB" sz="500">
            <a:latin typeface="Franklin Gothic Book" panose="020B0503020102020204" pitchFamily="34" charset="0"/>
          </a:endParaRPr>
        </a:p>
      </dgm:t>
    </dgm:pt>
    <dgm:pt modelId="{EE77135C-93D6-4182-9A1B-D61E5B4C7355}" type="sibTrans" cxnId="{60233996-BA8A-4AA6-8DB6-A43FC81816F0}">
      <dgm:prSet/>
      <dgm:spPr/>
      <dgm:t>
        <a:bodyPr/>
        <a:lstStyle/>
        <a:p>
          <a:endParaRPr lang="en-GB" sz="1800">
            <a:latin typeface="Franklin Gothic Book" panose="020B0503020102020204" pitchFamily="34" charset="0"/>
          </a:endParaRPr>
        </a:p>
      </dgm:t>
    </dgm:pt>
    <dgm:pt modelId="{9A082C01-EBC7-4751-A2BD-B10E556CD9BA}">
      <dgm:prSet phldrT="[Text]" custT="1"/>
      <dgm:spPr/>
      <dgm:t>
        <a:bodyPr/>
        <a:lstStyle/>
        <a:p>
          <a:r>
            <a:rPr lang="en-GB" sz="1200" dirty="0">
              <a:latin typeface="Franklin Gothic Book" panose="020B0503020102020204" pitchFamily="34" charset="0"/>
            </a:rPr>
            <a:t>MDTs</a:t>
          </a:r>
        </a:p>
      </dgm:t>
    </dgm:pt>
    <dgm:pt modelId="{BDE1F2B6-89A1-4C32-92B8-F48D080DBB3C}" type="parTrans" cxnId="{B5B6C450-5E02-4847-A99C-90CEDB0EC984}">
      <dgm:prSet custT="1"/>
      <dgm:spPr/>
      <dgm:t>
        <a:bodyPr/>
        <a:lstStyle/>
        <a:p>
          <a:endParaRPr lang="en-GB" sz="500">
            <a:latin typeface="Franklin Gothic Book" panose="020B0503020102020204" pitchFamily="34" charset="0"/>
          </a:endParaRPr>
        </a:p>
      </dgm:t>
    </dgm:pt>
    <dgm:pt modelId="{EB1955D2-0E04-4AB4-BDDC-CA0671D1CDE0}" type="sibTrans" cxnId="{B5B6C450-5E02-4847-A99C-90CEDB0EC984}">
      <dgm:prSet/>
      <dgm:spPr/>
      <dgm:t>
        <a:bodyPr/>
        <a:lstStyle/>
        <a:p>
          <a:endParaRPr lang="en-GB" sz="1800">
            <a:latin typeface="Franklin Gothic Book" panose="020B0503020102020204" pitchFamily="34" charset="0"/>
          </a:endParaRPr>
        </a:p>
      </dgm:t>
    </dgm:pt>
    <dgm:pt modelId="{55736A53-3301-46AD-9DC2-F60BA533FF4C}">
      <dgm:prSet phldrT="[Text]" custT="1"/>
      <dgm:spPr/>
      <dgm:t>
        <a:bodyPr/>
        <a:lstStyle/>
        <a:p>
          <a:r>
            <a:rPr lang="en-GB" sz="1200" dirty="0">
              <a:latin typeface="Franklin Gothic Book" panose="020B0503020102020204" pitchFamily="34" charset="0"/>
            </a:rPr>
            <a:t>Targeted Interventions</a:t>
          </a:r>
        </a:p>
      </dgm:t>
    </dgm:pt>
    <dgm:pt modelId="{634B3D96-4C26-415C-B97B-94D09A181A9E}" type="parTrans" cxnId="{EDF36E1E-F22F-4863-BCDC-090ABC7C34BF}">
      <dgm:prSet custT="1"/>
      <dgm:spPr/>
      <dgm:t>
        <a:bodyPr/>
        <a:lstStyle/>
        <a:p>
          <a:endParaRPr lang="en-GB" sz="500">
            <a:latin typeface="Franklin Gothic Book" panose="020B0503020102020204" pitchFamily="34" charset="0"/>
          </a:endParaRPr>
        </a:p>
      </dgm:t>
    </dgm:pt>
    <dgm:pt modelId="{E9F79021-43DC-486A-8C0A-9F654F1ABC8C}" type="sibTrans" cxnId="{EDF36E1E-F22F-4863-BCDC-090ABC7C34BF}">
      <dgm:prSet/>
      <dgm:spPr/>
      <dgm:t>
        <a:bodyPr/>
        <a:lstStyle/>
        <a:p>
          <a:endParaRPr lang="en-GB" sz="1800">
            <a:latin typeface="Franklin Gothic Book" panose="020B0503020102020204" pitchFamily="34" charset="0"/>
          </a:endParaRPr>
        </a:p>
      </dgm:t>
    </dgm:pt>
    <dgm:pt modelId="{5F46D3EB-3BE8-42A3-BEEE-BF75C8860FE3}">
      <dgm:prSet phldrT="[Text]" custT="1"/>
      <dgm:spPr/>
      <dgm:t>
        <a:bodyPr/>
        <a:lstStyle/>
        <a:p>
          <a:r>
            <a:rPr lang="en-GB" sz="1200" dirty="0">
              <a:latin typeface="Franklin Gothic Book" panose="020B0503020102020204" pitchFamily="34" charset="0"/>
            </a:rPr>
            <a:t>Emergency Response</a:t>
          </a:r>
        </a:p>
      </dgm:t>
    </dgm:pt>
    <dgm:pt modelId="{888A663F-707E-47ED-A0B0-92D870A1E192}" type="parTrans" cxnId="{8F48BFD9-C917-4F8F-B63C-F280E8B077DB}">
      <dgm:prSet custT="1"/>
      <dgm:spPr/>
      <dgm:t>
        <a:bodyPr/>
        <a:lstStyle/>
        <a:p>
          <a:endParaRPr lang="en-GB" sz="500">
            <a:latin typeface="Franklin Gothic Book" panose="020B0503020102020204" pitchFamily="34" charset="0"/>
          </a:endParaRPr>
        </a:p>
      </dgm:t>
    </dgm:pt>
    <dgm:pt modelId="{1407B372-B410-43B6-9B7F-266C590C0D81}" type="sibTrans" cxnId="{8F48BFD9-C917-4F8F-B63C-F280E8B077DB}">
      <dgm:prSet/>
      <dgm:spPr/>
      <dgm:t>
        <a:bodyPr/>
        <a:lstStyle/>
        <a:p>
          <a:endParaRPr lang="en-GB" sz="1800">
            <a:latin typeface="Franklin Gothic Book" panose="020B0503020102020204" pitchFamily="34" charset="0"/>
          </a:endParaRPr>
        </a:p>
      </dgm:t>
    </dgm:pt>
    <dgm:pt modelId="{3CE6A624-60CD-481E-8EC9-F0F7A2043618}">
      <dgm:prSet phldrT="[Text]" custT="1"/>
      <dgm:spPr/>
      <dgm:t>
        <a:bodyPr/>
        <a:lstStyle/>
        <a:p>
          <a:r>
            <a:rPr lang="en-GB" sz="1200" dirty="0">
              <a:latin typeface="Franklin Gothic Book" panose="020B0503020102020204" pitchFamily="34" charset="0"/>
            </a:rPr>
            <a:t>Care Co-ordination</a:t>
          </a:r>
        </a:p>
      </dgm:t>
    </dgm:pt>
    <dgm:pt modelId="{4EE7B0EE-D85E-4D11-ADC1-CF5E462BFC3B}" type="sibTrans" cxnId="{EFD16AC7-D44A-43B3-8C48-7C9497D2FB18}">
      <dgm:prSet/>
      <dgm:spPr/>
      <dgm:t>
        <a:bodyPr/>
        <a:lstStyle/>
        <a:p>
          <a:endParaRPr lang="en-GB" sz="1800">
            <a:latin typeface="Franklin Gothic Book" panose="020B0503020102020204" pitchFamily="34" charset="0"/>
          </a:endParaRPr>
        </a:p>
      </dgm:t>
    </dgm:pt>
    <dgm:pt modelId="{D0DB20BF-FB22-4C11-A3A3-A321BF5EED87}" type="parTrans" cxnId="{EFD16AC7-D44A-43B3-8C48-7C9497D2FB18}">
      <dgm:prSet custT="1"/>
      <dgm:spPr/>
      <dgm:t>
        <a:bodyPr/>
        <a:lstStyle/>
        <a:p>
          <a:endParaRPr lang="en-GB" sz="500">
            <a:latin typeface="Franklin Gothic Book" panose="020B0503020102020204" pitchFamily="34" charset="0"/>
          </a:endParaRPr>
        </a:p>
      </dgm:t>
    </dgm:pt>
    <dgm:pt modelId="{6D324AB0-2341-46C4-B8A4-E11FB7700D88}" type="pres">
      <dgm:prSet presAssocID="{A8FCEE9E-4B59-49C7-AA43-6D3D440BFB60}" presName="cycle" presStyleCnt="0">
        <dgm:presLayoutVars>
          <dgm:chMax val="1"/>
          <dgm:dir/>
          <dgm:animLvl val="ctr"/>
          <dgm:resizeHandles val="exact"/>
        </dgm:presLayoutVars>
      </dgm:prSet>
      <dgm:spPr/>
    </dgm:pt>
    <dgm:pt modelId="{56A7150F-7E27-4022-83D6-C1B4ADE18661}" type="pres">
      <dgm:prSet presAssocID="{3FFBBF1C-4730-4225-825E-93DBACD04921}" presName="centerShape" presStyleLbl="node0" presStyleIdx="0" presStyleCnt="1" custScaleX="150138" custScaleY="150138"/>
      <dgm:spPr/>
    </dgm:pt>
    <dgm:pt modelId="{4E5E02CC-7D9F-43BE-8670-3FE5F4B43173}" type="pres">
      <dgm:prSet presAssocID="{D8A7C2C5-029E-4854-9A49-F53E839036E6}" presName="Name9" presStyleLbl="parChTrans1D2" presStyleIdx="0" presStyleCnt="8"/>
      <dgm:spPr/>
    </dgm:pt>
    <dgm:pt modelId="{B43C136F-D9E4-4322-A805-0EEF78D8A6C1}" type="pres">
      <dgm:prSet presAssocID="{D8A7C2C5-029E-4854-9A49-F53E839036E6}" presName="connTx" presStyleLbl="parChTrans1D2" presStyleIdx="0" presStyleCnt="8"/>
      <dgm:spPr/>
    </dgm:pt>
    <dgm:pt modelId="{AC4DC485-565C-47F1-A539-CFAEF32970CF}" type="pres">
      <dgm:prSet presAssocID="{B8FB9FC6-79AE-495F-93A2-79937BDAA783}" presName="node" presStyleLbl="node1" presStyleIdx="0" presStyleCnt="8">
        <dgm:presLayoutVars>
          <dgm:bulletEnabled val="1"/>
        </dgm:presLayoutVars>
      </dgm:prSet>
      <dgm:spPr/>
    </dgm:pt>
    <dgm:pt modelId="{D5407475-4FB7-45B6-A4C5-6A9070C5CB45}" type="pres">
      <dgm:prSet presAssocID="{73934BE4-2978-46BF-94A8-DF502E7A3ADF}" presName="Name9" presStyleLbl="parChTrans1D2" presStyleIdx="1" presStyleCnt="8"/>
      <dgm:spPr/>
    </dgm:pt>
    <dgm:pt modelId="{D862A88F-1E4D-4F56-A410-CADC6C9AF64B}" type="pres">
      <dgm:prSet presAssocID="{73934BE4-2978-46BF-94A8-DF502E7A3ADF}" presName="connTx" presStyleLbl="parChTrans1D2" presStyleIdx="1" presStyleCnt="8"/>
      <dgm:spPr/>
    </dgm:pt>
    <dgm:pt modelId="{712390E1-7561-4D3D-B8E2-4D8138FDF367}" type="pres">
      <dgm:prSet presAssocID="{2428579E-BF47-4B9A-BF63-2A5AD206E849}" presName="node" presStyleLbl="node1" presStyleIdx="1" presStyleCnt="8">
        <dgm:presLayoutVars>
          <dgm:bulletEnabled val="1"/>
        </dgm:presLayoutVars>
      </dgm:prSet>
      <dgm:spPr/>
    </dgm:pt>
    <dgm:pt modelId="{F818E085-229C-47D0-8735-19952012D7E8}" type="pres">
      <dgm:prSet presAssocID="{0CAC497C-FE34-431E-A230-125B0BF98520}" presName="Name9" presStyleLbl="parChTrans1D2" presStyleIdx="2" presStyleCnt="8"/>
      <dgm:spPr/>
    </dgm:pt>
    <dgm:pt modelId="{8A28F4FF-9281-41D5-9821-E2C6540D211A}" type="pres">
      <dgm:prSet presAssocID="{0CAC497C-FE34-431E-A230-125B0BF98520}" presName="connTx" presStyleLbl="parChTrans1D2" presStyleIdx="2" presStyleCnt="8"/>
      <dgm:spPr/>
    </dgm:pt>
    <dgm:pt modelId="{7132E20A-6259-4A21-BDC9-89C428F7E19F}" type="pres">
      <dgm:prSet presAssocID="{808D64F0-2716-4F59-A7C1-C526BB882B2D}" presName="node" presStyleLbl="node1" presStyleIdx="2" presStyleCnt="8">
        <dgm:presLayoutVars>
          <dgm:bulletEnabled val="1"/>
        </dgm:presLayoutVars>
      </dgm:prSet>
      <dgm:spPr/>
    </dgm:pt>
    <dgm:pt modelId="{9EB5F237-5ED8-4507-8FE3-96AA9E97E9C4}" type="pres">
      <dgm:prSet presAssocID="{01F32E1A-8836-4EBC-AC4E-997B9E24FB98}" presName="Name9" presStyleLbl="parChTrans1D2" presStyleIdx="3" presStyleCnt="8"/>
      <dgm:spPr/>
    </dgm:pt>
    <dgm:pt modelId="{34E08BA7-7C5E-490B-854A-9EFC1E3536B5}" type="pres">
      <dgm:prSet presAssocID="{01F32E1A-8836-4EBC-AC4E-997B9E24FB98}" presName="connTx" presStyleLbl="parChTrans1D2" presStyleIdx="3" presStyleCnt="8"/>
      <dgm:spPr/>
    </dgm:pt>
    <dgm:pt modelId="{89295C09-1051-4D50-AF0B-F443E73D2D6E}" type="pres">
      <dgm:prSet presAssocID="{B3A93183-1238-469B-8F43-BDC0BE5666D7}" presName="node" presStyleLbl="node1" presStyleIdx="3" presStyleCnt="8">
        <dgm:presLayoutVars>
          <dgm:bulletEnabled val="1"/>
        </dgm:presLayoutVars>
      </dgm:prSet>
      <dgm:spPr/>
    </dgm:pt>
    <dgm:pt modelId="{E510B7CA-FEDA-42C2-B996-C7A1C671180E}" type="pres">
      <dgm:prSet presAssocID="{BDE1F2B6-89A1-4C32-92B8-F48D080DBB3C}" presName="Name9" presStyleLbl="parChTrans1D2" presStyleIdx="4" presStyleCnt="8"/>
      <dgm:spPr/>
    </dgm:pt>
    <dgm:pt modelId="{9AF2096D-D754-4A88-86B8-E9F9F844DD72}" type="pres">
      <dgm:prSet presAssocID="{BDE1F2B6-89A1-4C32-92B8-F48D080DBB3C}" presName="connTx" presStyleLbl="parChTrans1D2" presStyleIdx="4" presStyleCnt="8"/>
      <dgm:spPr/>
    </dgm:pt>
    <dgm:pt modelId="{AB4C3818-2111-4370-9101-8706BA4E0CEE}" type="pres">
      <dgm:prSet presAssocID="{9A082C01-EBC7-4751-A2BD-B10E556CD9BA}" presName="node" presStyleLbl="node1" presStyleIdx="4" presStyleCnt="8" custRadScaleRad="102018" custRadScaleInc="0">
        <dgm:presLayoutVars>
          <dgm:bulletEnabled val="1"/>
        </dgm:presLayoutVars>
      </dgm:prSet>
      <dgm:spPr/>
    </dgm:pt>
    <dgm:pt modelId="{84513652-52BA-4716-B210-736C9322BC28}" type="pres">
      <dgm:prSet presAssocID="{D0DB20BF-FB22-4C11-A3A3-A321BF5EED87}" presName="Name9" presStyleLbl="parChTrans1D2" presStyleIdx="5" presStyleCnt="8"/>
      <dgm:spPr/>
    </dgm:pt>
    <dgm:pt modelId="{D22445A6-3938-4CAD-B4E8-9A30847C68AD}" type="pres">
      <dgm:prSet presAssocID="{D0DB20BF-FB22-4C11-A3A3-A321BF5EED87}" presName="connTx" presStyleLbl="parChTrans1D2" presStyleIdx="5" presStyleCnt="8"/>
      <dgm:spPr/>
    </dgm:pt>
    <dgm:pt modelId="{CF396C0F-AE02-4DC4-A471-E2626F90BD91}" type="pres">
      <dgm:prSet presAssocID="{3CE6A624-60CD-481E-8EC9-F0F7A2043618}" presName="node" presStyleLbl="node1" presStyleIdx="5" presStyleCnt="8" custRadScaleRad="106533" custRadScaleInc="13387">
        <dgm:presLayoutVars>
          <dgm:bulletEnabled val="1"/>
        </dgm:presLayoutVars>
      </dgm:prSet>
      <dgm:spPr/>
    </dgm:pt>
    <dgm:pt modelId="{3975AFEE-FBCF-4094-925A-F5195DF6413F}" type="pres">
      <dgm:prSet presAssocID="{634B3D96-4C26-415C-B97B-94D09A181A9E}" presName="Name9" presStyleLbl="parChTrans1D2" presStyleIdx="6" presStyleCnt="8"/>
      <dgm:spPr/>
    </dgm:pt>
    <dgm:pt modelId="{DABED457-CB23-45F0-838F-434B6166A5B0}" type="pres">
      <dgm:prSet presAssocID="{634B3D96-4C26-415C-B97B-94D09A181A9E}" presName="connTx" presStyleLbl="parChTrans1D2" presStyleIdx="6" presStyleCnt="8"/>
      <dgm:spPr/>
    </dgm:pt>
    <dgm:pt modelId="{970E1A85-56DD-457A-825D-C7B8736E84E3}" type="pres">
      <dgm:prSet presAssocID="{55736A53-3301-46AD-9DC2-F60BA533FF4C}" presName="node" presStyleLbl="node1" presStyleIdx="6" presStyleCnt="8">
        <dgm:presLayoutVars>
          <dgm:bulletEnabled val="1"/>
        </dgm:presLayoutVars>
      </dgm:prSet>
      <dgm:spPr/>
    </dgm:pt>
    <dgm:pt modelId="{8E32C3BC-C815-45C7-8329-053C33ACC6E8}" type="pres">
      <dgm:prSet presAssocID="{888A663F-707E-47ED-A0B0-92D870A1E192}" presName="Name9" presStyleLbl="parChTrans1D2" presStyleIdx="7" presStyleCnt="8"/>
      <dgm:spPr/>
    </dgm:pt>
    <dgm:pt modelId="{4101FF58-5869-47F7-9A52-36909ECA9A8C}" type="pres">
      <dgm:prSet presAssocID="{888A663F-707E-47ED-A0B0-92D870A1E192}" presName="connTx" presStyleLbl="parChTrans1D2" presStyleIdx="7" presStyleCnt="8"/>
      <dgm:spPr/>
    </dgm:pt>
    <dgm:pt modelId="{DDF85198-B5C2-451F-AF10-7783CEEA41C5}" type="pres">
      <dgm:prSet presAssocID="{5F46D3EB-3BE8-42A3-BEEE-BF75C8860FE3}" presName="node" presStyleLbl="node1" presStyleIdx="7" presStyleCnt="8">
        <dgm:presLayoutVars>
          <dgm:bulletEnabled val="1"/>
        </dgm:presLayoutVars>
      </dgm:prSet>
      <dgm:spPr/>
    </dgm:pt>
  </dgm:ptLst>
  <dgm:cxnLst>
    <dgm:cxn modelId="{EDF36E1E-F22F-4863-BCDC-090ABC7C34BF}" srcId="{3FFBBF1C-4730-4225-825E-93DBACD04921}" destId="{55736A53-3301-46AD-9DC2-F60BA533FF4C}" srcOrd="6" destOrd="0" parTransId="{634B3D96-4C26-415C-B97B-94D09A181A9E}" sibTransId="{E9F79021-43DC-486A-8C0A-9F654F1ABC8C}"/>
    <dgm:cxn modelId="{3CCA1D39-1122-4A6C-A207-8966EE029288}" type="presOf" srcId="{D8A7C2C5-029E-4854-9A49-F53E839036E6}" destId="{B43C136F-D9E4-4322-A805-0EEF78D8A6C1}" srcOrd="1" destOrd="0" presId="urn:microsoft.com/office/officeart/2005/8/layout/radial1"/>
    <dgm:cxn modelId="{CFADB73B-D35C-43FC-8428-849A503D05EE}" type="presOf" srcId="{BDE1F2B6-89A1-4C32-92B8-F48D080DBB3C}" destId="{E510B7CA-FEDA-42C2-B996-C7A1C671180E}" srcOrd="0" destOrd="0" presId="urn:microsoft.com/office/officeart/2005/8/layout/radial1"/>
    <dgm:cxn modelId="{6DA37E5F-C1B6-4657-928C-8C765635934B}" type="presOf" srcId="{2428579E-BF47-4B9A-BF63-2A5AD206E849}" destId="{712390E1-7561-4D3D-B8E2-4D8138FDF367}" srcOrd="0" destOrd="0" presId="urn:microsoft.com/office/officeart/2005/8/layout/radial1"/>
    <dgm:cxn modelId="{7F6E1841-9925-4FE0-BBFD-CEBDB5A04C87}" type="presOf" srcId="{01F32E1A-8836-4EBC-AC4E-997B9E24FB98}" destId="{34E08BA7-7C5E-490B-854A-9EFC1E3536B5}" srcOrd="1" destOrd="0" presId="urn:microsoft.com/office/officeart/2005/8/layout/radial1"/>
    <dgm:cxn modelId="{85C7D962-998F-4CC7-A4A0-A2913683A388}" type="presOf" srcId="{808D64F0-2716-4F59-A7C1-C526BB882B2D}" destId="{7132E20A-6259-4A21-BDC9-89C428F7E19F}" srcOrd="0" destOrd="0" presId="urn:microsoft.com/office/officeart/2005/8/layout/radial1"/>
    <dgm:cxn modelId="{C8C6BB64-BF57-4BD4-B158-857718C30124}" type="presOf" srcId="{888A663F-707E-47ED-A0B0-92D870A1E192}" destId="{8E32C3BC-C815-45C7-8329-053C33ACC6E8}" srcOrd="0" destOrd="0" presId="urn:microsoft.com/office/officeart/2005/8/layout/radial1"/>
    <dgm:cxn modelId="{C45F2A65-2932-41A8-B35F-80C1B06AA18D}" type="presOf" srcId="{B3A93183-1238-469B-8F43-BDC0BE5666D7}" destId="{89295C09-1051-4D50-AF0B-F443E73D2D6E}" srcOrd="0" destOrd="0" presId="urn:microsoft.com/office/officeart/2005/8/layout/radial1"/>
    <dgm:cxn modelId="{3DFDFB65-01CE-4369-99DE-29FEDE040EEA}" type="presOf" srcId="{D8A7C2C5-029E-4854-9A49-F53E839036E6}" destId="{4E5E02CC-7D9F-43BE-8670-3FE5F4B43173}" srcOrd="0" destOrd="0" presId="urn:microsoft.com/office/officeart/2005/8/layout/radial1"/>
    <dgm:cxn modelId="{D3E81767-9409-40D2-8155-A6AA7972530F}" type="presOf" srcId="{D0DB20BF-FB22-4C11-A3A3-A321BF5EED87}" destId="{D22445A6-3938-4CAD-B4E8-9A30847C68AD}" srcOrd="1" destOrd="0" presId="urn:microsoft.com/office/officeart/2005/8/layout/radial1"/>
    <dgm:cxn modelId="{3C97F269-451C-4789-AC3F-439D9415D5E9}" type="presOf" srcId="{01F32E1A-8836-4EBC-AC4E-997B9E24FB98}" destId="{9EB5F237-5ED8-4507-8FE3-96AA9E97E9C4}" srcOrd="0" destOrd="0" presId="urn:microsoft.com/office/officeart/2005/8/layout/radial1"/>
    <dgm:cxn modelId="{81D3596D-F0A9-4509-AA95-96049AC725F5}" type="presOf" srcId="{55736A53-3301-46AD-9DC2-F60BA533FF4C}" destId="{970E1A85-56DD-457A-825D-C7B8736E84E3}" srcOrd="0" destOrd="0" presId="urn:microsoft.com/office/officeart/2005/8/layout/radial1"/>
    <dgm:cxn modelId="{782C464E-D842-48E7-9DAA-A1B9B778DCEC}" type="presOf" srcId="{5F46D3EB-3BE8-42A3-BEEE-BF75C8860FE3}" destId="{DDF85198-B5C2-451F-AF10-7783CEEA41C5}" srcOrd="0" destOrd="0" presId="urn:microsoft.com/office/officeart/2005/8/layout/radial1"/>
    <dgm:cxn modelId="{D64CA54F-2183-4D51-9415-EA06489ED461}" type="presOf" srcId="{B8FB9FC6-79AE-495F-93A2-79937BDAA783}" destId="{AC4DC485-565C-47F1-A539-CFAEF32970CF}" srcOrd="0" destOrd="0" presId="urn:microsoft.com/office/officeart/2005/8/layout/radial1"/>
    <dgm:cxn modelId="{B5B6C450-5E02-4847-A99C-90CEDB0EC984}" srcId="{3FFBBF1C-4730-4225-825E-93DBACD04921}" destId="{9A082C01-EBC7-4751-A2BD-B10E556CD9BA}" srcOrd="4" destOrd="0" parTransId="{BDE1F2B6-89A1-4C32-92B8-F48D080DBB3C}" sibTransId="{EB1955D2-0E04-4AB4-BDDC-CA0671D1CDE0}"/>
    <dgm:cxn modelId="{A9BB3753-350E-42EF-8E00-3DD969EFFD09}" type="presOf" srcId="{888A663F-707E-47ED-A0B0-92D870A1E192}" destId="{4101FF58-5869-47F7-9A52-36909ECA9A8C}" srcOrd="1" destOrd="0" presId="urn:microsoft.com/office/officeart/2005/8/layout/radial1"/>
    <dgm:cxn modelId="{3EB91375-4593-4E13-95E8-8E98BC56AA1C}" type="presOf" srcId="{A8FCEE9E-4B59-49C7-AA43-6D3D440BFB60}" destId="{6D324AB0-2341-46C4-B8A4-E11FB7700D88}" srcOrd="0" destOrd="0" presId="urn:microsoft.com/office/officeart/2005/8/layout/radial1"/>
    <dgm:cxn modelId="{7B09A255-0828-4FBB-AA6D-213B3FBE98FB}" type="presOf" srcId="{73934BE4-2978-46BF-94A8-DF502E7A3ADF}" destId="{D5407475-4FB7-45B6-A4C5-6A9070C5CB45}" srcOrd="0" destOrd="0" presId="urn:microsoft.com/office/officeart/2005/8/layout/radial1"/>
    <dgm:cxn modelId="{6EC64079-8446-4D7F-9985-8002126A2050}" srcId="{3FFBBF1C-4730-4225-825E-93DBACD04921}" destId="{2428579E-BF47-4B9A-BF63-2A5AD206E849}" srcOrd="1" destOrd="0" parTransId="{73934BE4-2978-46BF-94A8-DF502E7A3ADF}" sibTransId="{9742F566-6056-40DB-A898-C21294ADE4A0}"/>
    <dgm:cxn modelId="{DABEDA83-8832-4870-A10B-F5A37A9416F3}" type="presOf" srcId="{0CAC497C-FE34-431E-A230-125B0BF98520}" destId="{8A28F4FF-9281-41D5-9821-E2C6540D211A}" srcOrd="1" destOrd="0" presId="urn:microsoft.com/office/officeart/2005/8/layout/radial1"/>
    <dgm:cxn modelId="{60233996-BA8A-4AA6-8DB6-A43FC81816F0}" srcId="{3FFBBF1C-4730-4225-825E-93DBACD04921}" destId="{B3A93183-1238-469B-8F43-BDC0BE5666D7}" srcOrd="3" destOrd="0" parTransId="{01F32E1A-8836-4EBC-AC4E-997B9E24FB98}" sibTransId="{EE77135C-93D6-4182-9A1B-D61E5B4C7355}"/>
    <dgm:cxn modelId="{0AA988A5-7319-45FC-9B21-3D9C9ABFF6C0}" srcId="{3FFBBF1C-4730-4225-825E-93DBACD04921}" destId="{B8FB9FC6-79AE-495F-93A2-79937BDAA783}" srcOrd="0" destOrd="0" parTransId="{D8A7C2C5-029E-4854-9A49-F53E839036E6}" sibTransId="{78AF382C-41A6-4859-959F-1D39B20551EE}"/>
    <dgm:cxn modelId="{595544A9-5963-4615-BC0E-8E1D0D8C054E}" type="presOf" srcId="{3CE6A624-60CD-481E-8EC9-F0F7A2043618}" destId="{CF396C0F-AE02-4DC4-A471-E2626F90BD91}" srcOrd="0" destOrd="0" presId="urn:microsoft.com/office/officeart/2005/8/layout/radial1"/>
    <dgm:cxn modelId="{27AB88AA-0085-4B4F-889C-2617299FD6CC}" type="presOf" srcId="{9A082C01-EBC7-4751-A2BD-B10E556CD9BA}" destId="{AB4C3818-2111-4370-9101-8706BA4E0CEE}" srcOrd="0" destOrd="0" presId="urn:microsoft.com/office/officeart/2005/8/layout/radial1"/>
    <dgm:cxn modelId="{AF8333B0-8780-4A2C-9F2E-4AED41BF1798}" type="presOf" srcId="{0CAC497C-FE34-431E-A230-125B0BF98520}" destId="{F818E085-229C-47D0-8735-19952012D7E8}" srcOrd="0" destOrd="0" presId="urn:microsoft.com/office/officeart/2005/8/layout/radial1"/>
    <dgm:cxn modelId="{0BD801B8-6A06-4AC7-A569-120DBB63B46A}" srcId="{3FFBBF1C-4730-4225-825E-93DBACD04921}" destId="{808D64F0-2716-4F59-A7C1-C526BB882B2D}" srcOrd="2" destOrd="0" parTransId="{0CAC497C-FE34-431E-A230-125B0BF98520}" sibTransId="{76D6A9E5-0903-4E47-9508-D3C6A22649E8}"/>
    <dgm:cxn modelId="{3AE40AC6-E779-49BE-9F4D-B5E53767C0C2}" type="presOf" srcId="{634B3D96-4C26-415C-B97B-94D09A181A9E}" destId="{DABED457-CB23-45F0-838F-434B6166A5B0}" srcOrd="1" destOrd="0" presId="urn:microsoft.com/office/officeart/2005/8/layout/radial1"/>
    <dgm:cxn modelId="{EFD16AC7-D44A-43B3-8C48-7C9497D2FB18}" srcId="{3FFBBF1C-4730-4225-825E-93DBACD04921}" destId="{3CE6A624-60CD-481E-8EC9-F0F7A2043618}" srcOrd="5" destOrd="0" parTransId="{D0DB20BF-FB22-4C11-A3A3-A321BF5EED87}" sibTransId="{4EE7B0EE-D85E-4D11-ADC1-CF5E462BFC3B}"/>
    <dgm:cxn modelId="{3ACCB6CE-DB46-43A7-A949-CFFAA26A4AA9}" type="presOf" srcId="{3FFBBF1C-4730-4225-825E-93DBACD04921}" destId="{56A7150F-7E27-4022-83D6-C1B4ADE18661}" srcOrd="0" destOrd="0" presId="urn:microsoft.com/office/officeart/2005/8/layout/radial1"/>
    <dgm:cxn modelId="{8F48BFD9-C917-4F8F-B63C-F280E8B077DB}" srcId="{3FFBBF1C-4730-4225-825E-93DBACD04921}" destId="{5F46D3EB-3BE8-42A3-BEEE-BF75C8860FE3}" srcOrd="7" destOrd="0" parTransId="{888A663F-707E-47ED-A0B0-92D870A1E192}" sibTransId="{1407B372-B410-43B6-9B7F-266C590C0D81}"/>
    <dgm:cxn modelId="{3E04B0E6-B76F-4720-8665-123F3AD6D8D0}" type="presOf" srcId="{BDE1F2B6-89A1-4C32-92B8-F48D080DBB3C}" destId="{9AF2096D-D754-4A88-86B8-E9F9F844DD72}" srcOrd="1" destOrd="0" presId="urn:microsoft.com/office/officeart/2005/8/layout/radial1"/>
    <dgm:cxn modelId="{472FBBEB-7E53-4F26-A7F3-04A85EB77C79}" type="presOf" srcId="{634B3D96-4C26-415C-B97B-94D09A181A9E}" destId="{3975AFEE-FBCF-4094-925A-F5195DF6413F}" srcOrd="0" destOrd="0" presId="urn:microsoft.com/office/officeart/2005/8/layout/radial1"/>
    <dgm:cxn modelId="{879D05EE-6260-4373-81FB-FD84E8C79D6C}" srcId="{A8FCEE9E-4B59-49C7-AA43-6D3D440BFB60}" destId="{3FFBBF1C-4730-4225-825E-93DBACD04921}" srcOrd="0" destOrd="0" parTransId="{322B727B-57A5-49C0-9C0B-CAE9559A8EAC}" sibTransId="{7AE817AE-62E1-4668-8AFD-D8DB3C399B3B}"/>
    <dgm:cxn modelId="{13AB71EF-B7F2-427A-8DBA-461368E7F8AD}" type="presOf" srcId="{D0DB20BF-FB22-4C11-A3A3-A321BF5EED87}" destId="{84513652-52BA-4716-B210-736C9322BC28}" srcOrd="0" destOrd="0" presId="urn:microsoft.com/office/officeart/2005/8/layout/radial1"/>
    <dgm:cxn modelId="{A62D66FF-6827-4AB2-B1CE-EF47333A8B85}" type="presOf" srcId="{73934BE4-2978-46BF-94A8-DF502E7A3ADF}" destId="{D862A88F-1E4D-4F56-A410-CADC6C9AF64B}" srcOrd="1" destOrd="0" presId="urn:microsoft.com/office/officeart/2005/8/layout/radial1"/>
    <dgm:cxn modelId="{A943278F-695A-4A7A-A00F-1C1BB874A06D}" type="presParOf" srcId="{6D324AB0-2341-46C4-B8A4-E11FB7700D88}" destId="{56A7150F-7E27-4022-83D6-C1B4ADE18661}" srcOrd="0" destOrd="0" presId="urn:microsoft.com/office/officeart/2005/8/layout/radial1"/>
    <dgm:cxn modelId="{B1904602-4D21-4762-BC1B-DA81D388FB3B}" type="presParOf" srcId="{6D324AB0-2341-46C4-B8A4-E11FB7700D88}" destId="{4E5E02CC-7D9F-43BE-8670-3FE5F4B43173}" srcOrd="1" destOrd="0" presId="urn:microsoft.com/office/officeart/2005/8/layout/radial1"/>
    <dgm:cxn modelId="{CA4414C7-2C0E-4C6B-B2ED-BA4228432ED4}" type="presParOf" srcId="{4E5E02CC-7D9F-43BE-8670-3FE5F4B43173}" destId="{B43C136F-D9E4-4322-A805-0EEF78D8A6C1}" srcOrd="0" destOrd="0" presId="urn:microsoft.com/office/officeart/2005/8/layout/radial1"/>
    <dgm:cxn modelId="{0FF4C901-B9D5-404C-85C9-AE9F8C8E6FD1}" type="presParOf" srcId="{6D324AB0-2341-46C4-B8A4-E11FB7700D88}" destId="{AC4DC485-565C-47F1-A539-CFAEF32970CF}" srcOrd="2" destOrd="0" presId="urn:microsoft.com/office/officeart/2005/8/layout/radial1"/>
    <dgm:cxn modelId="{71347A24-49D7-4938-8825-CAE0F049C916}" type="presParOf" srcId="{6D324AB0-2341-46C4-B8A4-E11FB7700D88}" destId="{D5407475-4FB7-45B6-A4C5-6A9070C5CB45}" srcOrd="3" destOrd="0" presId="urn:microsoft.com/office/officeart/2005/8/layout/radial1"/>
    <dgm:cxn modelId="{3B203FDC-E63D-405B-ABE3-CF2D08F01EA9}" type="presParOf" srcId="{D5407475-4FB7-45B6-A4C5-6A9070C5CB45}" destId="{D862A88F-1E4D-4F56-A410-CADC6C9AF64B}" srcOrd="0" destOrd="0" presId="urn:microsoft.com/office/officeart/2005/8/layout/radial1"/>
    <dgm:cxn modelId="{D323716F-3534-4B7F-9950-0995E4337542}" type="presParOf" srcId="{6D324AB0-2341-46C4-B8A4-E11FB7700D88}" destId="{712390E1-7561-4D3D-B8E2-4D8138FDF367}" srcOrd="4" destOrd="0" presId="urn:microsoft.com/office/officeart/2005/8/layout/radial1"/>
    <dgm:cxn modelId="{29576906-BA05-4B82-BC96-91887BAE6B50}" type="presParOf" srcId="{6D324AB0-2341-46C4-B8A4-E11FB7700D88}" destId="{F818E085-229C-47D0-8735-19952012D7E8}" srcOrd="5" destOrd="0" presId="urn:microsoft.com/office/officeart/2005/8/layout/radial1"/>
    <dgm:cxn modelId="{846F9F50-B4CB-44F0-ACDB-AD15D110170D}" type="presParOf" srcId="{F818E085-229C-47D0-8735-19952012D7E8}" destId="{8A28F4FF-9281-41D5-9821-E2C6540D211A}" srcOrd="0" destOrd="0" presId="urn:microsoft.com/office/officeart/2005/8/layout/radial1"/>
    <dgm:cxn modelId="{0B26B586-6473-4049-B545-D19D6E5D8D26}" type="presParOf" srcId="{6D324AB0-2341-46C4-B8A4-E11FB7700D88}" destId="{7132E20A-6259-4A21-BDC9-89C428F7E19F}" srcOrd="6" destOrd="0" presId="urn:microsoft.com/office/officeart/2005/8/layout/radial1"/>
    <dgm:cxn modelId="{BC4F27A0-D8EE-40B0-A25E-32BD9E244F10}" type="presParOf" srcId="{6D324AB0-2341-46C4-B8A4-E11FB7700D88}" destId="{9EB5F237-5ED8-4507-8FE3-96AA9E97E9C4}" srcOrd="7" destOrd="0" presId="urn:microsoft.com/office/officeart/2005/8/layout/radial1"/>
    <dgm:cxn modelId="{B2BA5B68-E67E-4A62-A83D-2164EDE3D7D0}" type="presParOf" srcId="{9EB5F237-5ED8-4507-8FE3-96AA9E97E9C4}" destId="{34E08BA7-7C5E-490B-854A-9EFC1E3536B5}" srcOrd="0" destOrd="0" presId="urn:microsoft.com/office/officeart/2005/8/layout/radial1"/>
    <dgm:cxn modelId="{EF4BF1EB-A887-431D-B0E1-E5BDFA2B16AF}" type="presParOf" srcId="{6D324AB0-2341-46C4-B8A4-E11FB7700D88}" destId="{89295C09-1051-4D50-AF0B-F443E73D2D6E}" srcOrd="8" destOrd="0" presId="urn:microsoft.com/office/officeart/2005/8/layout/radial1"/>
    <dgm:cxn modelId="{2D22F20E-89B8-41D8-BD73-AF9651398220}" type="presParOf" srcId="{6D324AB0-2341-46C4-B8A4-E11FB7700D88}" destId="{E510B7CA-FEDA-42C2-B996-C7A1C671180E}" srcOrd="9" destOrd="0" presId="urn:microsoft.com/office/officeart/2005/8/layout/radial1"/>
    <dgm:cxn modelId="{1B9B0ABB-3821-4B4D-8F0C-DB50480C150D}" type="presParOf" srcId="{E510B7CA-FEDA-42C2-B996-C7A1C671180E}" destId="{9AF2096D-D754-4A88-86B8-E9F9F844DD72}" srcOrd="0" destOrd="0" presId="urn:microsoft.com/office/officeart/2005/8/layout/radial1"/>
    <dgm:cxn modelId="{1542F3C5-D4CF-40D6-A238-B29980A5CAE4}" type="presParOf" srcId="{6D324AB0-2341-46C4-B8A4-E11FB7700D88}" destId="{AB4C3818-2111-4370-9101-8706BA4E0CEE}" srcOrd="10" destOrd="0" presId="urn:microsoft.com/office/officeart/2005/8/layout/radial1"/>
    <dgm:cxn modelId="{BC0D493C-83C9-4704-A354-149BE67DB4A2}" type="presParOf" srcId="{6D324AB0-2341-46C4-B8A4-E11FB7700D88}" destId="{84513652-52BA-4716-B210-736C9322BC28}" srcOrd="11" destOrd="0" presId="urn:microsoft.com/office/officeart/2005/8/layout/radial1"/>
    <dgm:cxn modelId="{2C6BF083-5CFF-4F9D-BA53-918CBC0004E2}" type="presParOf" srcId="{84513652-52BA-4716-B210-736C9322BC28}" destId="{D22445A6-3938-4CAD-B4E8-9A30847C68AD}" srcOrd="0" destOrd="0" presId="urn:microsoft.com/office/officeart/2005/8/layout/radial1"/>
    <dgm:cxn modelId="{7C285562-3336-4D47-8C27-1C94A27554CF}" type="presParOf" srcId="{6D324AB0-2341-46C4-B8A4-E11FB7700D88}" destId="{CF396C0F-AE02-4DC4-A471-E2626F90BD91}" srcOrd="12" destOrd="0" presId="urn:microsoft.com/office/officeart/2005/8/layout/radial1"/>
    <dgm:cxn modelId="{2DBC676D-13D9-445F-9C19-5D83466E4B13}" type="presParOf" srcId="{6D324AB0-2341-46C4-B8A4-E11FB7700D88}" destId="{3975AFEE-FBCF-4094-925A-F5195DF6413F}" srcOrd="13" destOrd="0" presId="urn:microsoft.com/office/officeart/2005/8/layout/radial1"/>
    <dgm:cxn modelId="{C8CE7468-C163-4702-B514-C18E96512541}" type="presParOf" srcId="{3975AFEE-FBCF-4094-925A-F5195DF6413F}" destId="{DABED457-CB23-45F0-838F-434B6166A5B0}" srcOrd="0" destOrd="0" presId="urn:microsoft.com/office/officeart/2005/8/layout/radial1"/>
    <dgm:cxn modelId="{8AAE2064-E18F-45DD-B93E-EDD73F9094D9}" type="presParOf" srcId="{6D324AB0-2341-46C4-B8A4-E11FB7700D88}" destId="{970E1A85-56DD-457A-825D-C7B8736E84E3}" srcOrd="14" destOrd="0" presId="urn:microsoft.com/office/officeart/2005/8/layout/radial1"/>
    <dgm:cxn modelId="{52A61129-FF56-4433-B183-8A937B0F3417}" type="presParOf" srcId="{6D324AB0-2341-46C4-B8A4-E11FB7700D88}" destId="{8E32C3BC-C815-45C7-8329-053C33ACC6E8}" srcOrd="15" destOrd="0" presId="urn:microsoft.com/office/officeart/2005/8/layout/radial1"/>
    <dgm:cxn modelId="{85922464-9F7A-4B52-A66E-BDE4461A83E7}" type="presParOf" srcId="{8E32C3BC-C815-45C7-8329-053C33ACC6E8}" destId="{4101FF58-5869-47F7-9A52-36909ECA9A8C}" srcOrd="0" destOrd="0" presId="urn:microsoft.com/office/officeart/2005/8/layout/radial1"/>
    <dgm:cxn modelId="{5E54D2BB-C892-451A-B485-65744023ECCC}" type="presParOf" srcId="{6D324AB0-2341-46C4-B8A4-E11FB7700D88}" destId="{DDF85198-B5C2-451F-AF10-7783CEEA41C5}" srcOrd="16" destOrd="0" presId="urn:microsoft.com/office/officeart/2005/8/layout/radia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FCEE9E-4B59-49C7-AA43-6D3D440BFB60}" type="doc">
      <dgm:prSet loTypeId="urn:microsoft.com/office/officeart/2005/8/layout/radial1" loCatId="cycle" qsTypeId="urn:microsoft.com/office/officeart/2005/8/quickstyle/simple2" qsCatId="simple" csTypeId="urn:microsoft.com/office/officeart/2005/8/colors/accent5_2" csCatId="accent5" phldr="1"/>
      <dgm:spPr/>
      <dgm:t>
        <a:bodyPr/>
        <a:lstStyle/>
        <a:p>
          <a:endParaRPr lang="en-GB"/>
        </a:p>
      </dgm:t>
    </dgm:pt>
    <dgm:pt modelId="{3FFBBF1C-4730-4225-825E-93DBACD04921}">
      <dgm:prSet phldrT="[Text]" custT="1"/>
      <dgm:spPr>
        <a:solidFill>
          <a:srgbClr val="35B0F0"/>
        </a:solidFill>
      </dgm:spPr>
      <dgm:t>
        <a:bodyPr/>
        <a:lstStyle/>
        <a:p>
          <a:r>
            <a:rPr lang="en-GB" sz="2400" dirty="0">
              <a:latin typeface="Franklin Gothic Demi" panose="020B0703020102020204" pitchFamily="34" charset="0"/>
            </a:rPr>
            <a:t>ICC Activities</a:t>
          </a:r>
        </a:p>
      </dgm:t>
    </dgm:pt>
    <dgm:pt modelId="{322B727B-57A5-49C0-9C0B-CAE9559A8EAC}" type="parTrans" cxnId="{879D05EE-6260-4373-81FB-FD84E8C79D6C}">
      <dgm:prSet/>
      <dgm:spPr/>
      <dgm:t>
        <a:bodyPr/>
        <a:lstStyle/>
        <a:p>
          <a:endParaRPr lang="en-GB" sz="1800">
            <a:latin typeface="Franklin Gothic Book" panose="020B0503020102020204" pitchFamily="34" charset="0"/>
          </a:endParaRPr>
        </a:p>
      </dgm:t>
    </dgm:pt>
    <dgm:pt modelId="{7AE817AE-62E1-4668-8AFD-D8DB3C399B3B}" type="sibTrans" cxnId="{879D05EE-6260-4373-81FB-FD84E8C79D6C}">
      <dgm:prSet/>
      <dgm:spPr/>
      <dgm:t>
        <a:bodyPr/>
        <a:lstStyle/>
        <a:p>
          <a:endParaRPr lang="en-GB" sz="1800">
            <a:latin typeface="Franklin Gothic Book" panose="020B0503020102020204" pitchFamily="34" charset="0"/>
          </a:endParaRPr>
        </a:p>
      </dgm:t>
    </dgm:pt>
    <dgm:pt modelId="{B8FB9FC6-79AE-495F-93A2-79937BDAA783}">
      <dgm:prSet phldrT="[Text]" custT="1"/>
      <dgm:spPr>
        <a:solidFill>
          <a:srgbClr val="35B0F0"/>
        </a:solidFill>
        <a:ln w="19050" cap="flat" cmpd="sng" algn="ctr">
          <a:solidFill>
            <a:prstClr val="white">
              <a:hueOff val="0"/>
              <a:satOff val="0"/>
              <a:lumOff val="0"/>
              <a:alphaOff val="0"/>
            </a:prstClr>
          </a:solidFill>
          <a:prstDash val="solid"/>
          <a:miter lim="800000"/>
        </a:ln>
        <a:effectLst/>
      </dgm:spPr>
      <dgm:t>
        <a:bodyPr spcFirstLastPara="0" vert="horz" wrap="square" lIns="0" tIns="15240" rIns="0" bIns="15240" numCol="1" spcCol="1270" anchor="ctr" anchorCtr="0"/>
        <a:lstStyle/>
        <a:p>
          <a:pPr marL="0" lvl="0" indent="0" algn="ctr" defTabSz="1066800">
            <a:lnSpc>
              <a:spcPct val="90000"/>
            </a:lnSpc>
            <a:spcBef>
              <a:spcPct val="0"/>
            </a:spcBef>
            <a:spcAft>
              <a:spcPct val="35000"/>
            </a:spcAft>
            <a:buNone/>
          </a:pPr>
          <a:r>
            <a:rPr lang="en-GB" sz="1400" kern="1200" dirty="0">
              <a:solidFill>
                <a:prstClr val="white"/>
              </a:solidFill>
              <a:latin typeface="Franklin Gothic Demi" panose="020B0703020102020204" pitchFamily="34" charset="0"/>
              <a:ea typeface="+mn-ea"/>
              <a:cs typeface="+mn-cs"/>
            </a:rPr>
            <a:t>Convening Partners</a:t>
          </a:r>
        </a:p>
      </dgm:t>
    </dgm:pt>
    <dgm:pt modelId="{D8A7C2C5-029E-4854-9A49-F53E839036E6}" type="parTrans" cxnId="{0AA988A5-7319-45FC-9B21-3D9C9ABFF6C0}">
      <dgm:prSet custT="1"/>
      <dgm:spPr/>
      <dgm:t>
        <a:bodyPr/>
        <a:lstStyle/>
        <a:p>
          <a:endParaRPr lang="en-GB" sz="500">
            <a:latin typeface="Franklin Gothic Book" panose="020B0503020102020204" pitchFamily="34" charset="0"/>
          </a:endParaRPr>
        </a:p>
      </dgm:t>
    </dgm:pt>
    <dgm:pt modelId="{78AF382C-41A6-4859-959F-1D39B20551EE}" type="sibTrans" cxnId="{0AA988A5-7319-45FC-9B21-3D9C9ABFF6C0}">
      <dgm:prSet/>
      <dgm:spPr/>
      <dgm:t>
        <a:bodyPr/>
        <a:lstStyle/>
        <a:p>
          <a:endParaRPr lang="en-GB" sz="1800">
            <a:latin typeface="Franklin Gothic Book" panose="020B0503020102020204" pitchFamily="34" charset="0"/>
          </a:endParaRPr>
        </a:p>
      </dgm:t>
    </dgm:pt>
    <dgm:pt modelId="{2428579E-BF47-4B9A-BF63-2A5AD206E849}">
      <dgm:prSet phldrT="[Text]" custT="1"/>
      <dgm:spPr/>
      <dgm:t>
        <a:bodyPr/>
        <a:lstStyle/>
        <a:p>
          <a:r>
            <a:rPr lang="en-GB" sz="1200" dirty="0">
              <a:latin typeface="Franklin Gothic Book" panose="020B0503020102020204" pitchFamily="34" charset="0"/>
            </a:rPr>
            <a:t>Engagement and Intelligence</a:t>
          </a:r>
        </a:p>
      </dgm:t>
    </dgm:pt>
    <dgm:pt modelId="{73934BE4-2978-46BF-94A8-DF502E7A3ADF}" type="parTrans" cxnId="{6EC64079-8446-4D7F-9985-8002126A2050}">
      <dgm:prSet custT="1"/>
      <dgm:spPr/>
      <dgm:t>
        <a:bodyPr/>
        <a:lstStyle/>
        <a:p>
          <a:endParaRPr lang="en-GB" sz="500">
            <a:latin typeface="Franklin Gothic Book" panose="020B0503020102020204" pitchFamily="34" charset="0"/>
          </a:endParaRPr>
        </a:p>
      </dgm:t>
    </dgm:pt>
    <dgm:pt modelId="{9742F566-6056-40DB-A898-C21294ADE4A0}" type="sibTrans" cxnId="{6EC64079-8446-4D7F-9985-8002126A2050}">
      <dgm:prSet/>
      <dgm:spPr/>
      <dgm:t>
        <a:bodyPr/>
        <a:lstStyle/>
        <a:p>
          <a:endParaRPr lang="en-GB" sz="1800">
            <a:latin typeface="Franklin Gothic Book" panose="020B0503020102020204" pitchFamily="34" charset="0"/>
          </a:endParaRPr>
        </a:p>
      </dgm:t>
    </dgm:pt>
    <dgm:pt modelId="{808D64F0-2716-4F59-A7C1-C526BB882B2D}">
      <dgm:prSet phldrT="[Text]" custT="1"/>
      <dgm:spPr/>
      <dgm:t>
        <a:bodyPr/>
        <a:lstStyle/>
        <a:p>
          <a:r>
            <a:rPr lang="en-GB" sz="1200" dirty="0">
              <a:latin typeface="Franklin Gothic Book" panose="020B0503020102020204" pitchFamily="34" charset="0"/>
            </a:rPr>
            <a:t>Collaborative Project Work</a:t>
          </a:r>
        </a:p>
      </dgm:t>
    </dgm:pt>
    <dgm:pt modelId="{0CAC497C-FE34-431E-A230-125B0BF98520}" type="parTrans" cxnId="{0BD801B8-6A06-4AC7-A569-120DBB63B46A}">
      <dgm:prSet custT="1"/>
      <dgm:spPr/>
      <dgm:t>
        <a:bodyPr/>
        <a:lstStyle/>
        <a:p>
          <a:endParaRPr lang="en-GB" sz="500">
            <a:latin typeface="Franklin Gothic Book" panose="020B0503020102020204" pitchFamily="34" charset="0"/>
          </a:endParaRPr>
        </a:p>
      </dgm:t>
    </dgm:pt>
    <dgm:pt modelId="{76D6A9E5-0903-4E47-9508-D3C6A22649E8}" type="sibTrans" cxnId="{0BD801B8-6A06-4AC7-A569-120DBB63B46A}">
      <dgm:prSet/>
      <dgm:spPr/>
      <dgm:t>
        <a:bodyPr/>
        <a:lstStyle/>
        <a:p>
          <a:endParaRPr lang="en-GB" sz="1800">
            <a:latin typeface="Franklin Gothic Book" panose="020B0503020102020204" pitchFamily="34" charset="0"/>
          </a:endParaRPr>
        </a:p>
      </dgm:t>
    </dgm:pt>
    <dgm:pt modelId="{B3A93183-1238-469B-8F43-BDC0BE5666D7}">
      <dgm:prSet phldrT="[Text]" custT="1"/>
      <dgm:spPr/>
      <dgm:t>
        <a:bodyPr/>
        <a:lstStyle/>
        <a:p>
          <a:r>
            <a:rPr lang="en-GB" sz="1200" dirty="0">
              <a:latin typeface="Franklin Gothic Book" panose="020B0503020102020204" pitchFamily="34" charset="0"/>
            </a:rPr>
            <a:t>Proactive Case Finding</a:t>
          </a:r>
        </a:p>
      </dgm:t>
    </dgm:pt>
    <dgm:pt modelId="{01F32E1A-8836-4EBC-AC4E-997B9E24FB98}" type="parTrans" cxnId="{60233996-BA8A-4AA6-8DB6-A43FC81816F0}">
      <dgm:prSet custT="1"/>
      <dgm:spPr/>
      <dgm:t>
        <a:bodyPr/>
        <a:lstStyle/>
        <a:p>
          <a:endParaRPr lang="en-GB" sz="500">
            <a:latin typeface="Franklin Gothic Book" panose="020B0503020102020204" pitchFamily="34" charset="0"/>
          </a:endParaRPr>
        </a:p>
      </dgm:t>
    </dgm:pt>
    <dgm:pt modelId="{EE77135C-93D6-4182-9A1B-D61E5B4C7355}" type="sibTrans" cxnId="{60233996-BA8A-4AA6-8DB6-A43FC81816F0}">
      <dgm:prSet/>
      <dgm:spPr/>
      <dgm:t>
        <a:bodyPr/>
        <a:lstStyle/>
        <a:p>
          <a:endParaRPr lang="en-GB" sz="1800">
            <a:latin typeface="Franklin Gothic Book" panose="020B0503020102020204" pitchFamily="34" charset="0"/>
          </a:endParaRPr>
        </a:p>
      </dgm:t>
    </dgm:pt>
    <dgm:pt modelId="{9A082C01-EBC7-4751-A2BD-B10E556CD9BA}">
      <dgm:prSet phldrT="[Text]" custT="1"/>
      <dgm:spPr/>
      <dgm:t>
        <a:bodyPr/>
        <a:lstStyle/>
        <a:p>
          <a:r>
            <a:rPr lang="en-GB" sz="1200" dirty="0">
              <a:latin typeface="Franklin Gothic Book" panose="020B0503020102020204" pitchFamily="34" charset="0"/>
            </a:rPr>
            <a:t>MDT Review</a:t>
          </a:r>
        </a:p>
      </dgm:t>
    </dgm:pt>
    <dgm:pt modelId="{BDE1F2B6-89A1-4C32-92B8-F48D080DBB3C}" type="parTrans" cxnId="{B5B6C450-5E02-4847-A99C-90CEDB0EC984}">
      <dgm:prSet custT="1"/>
      <dgm:spPr/>
      <dgm:t>
        <a:bodyPr/>
        <a:lstStyle/>
        <a:p>
          <a:endParaRPr lang="en-GB" sz="500">
            <a:latin typeface="Franklin Gothic Book" panose="020B0503020102020204" pitchFamily="34" charset="0"/>
          </a:endParaRPr>
        </a:p>
      </dgm:t>
    </dgm:pt>
    <dgm:pt modelId="{EB1955D2-0E04-4AB4-BDDC-CA0671D1CDE0}" type="sibTrans" cxnId="{B5B6C450-5E02-4847-A99C-90CEDB0EC984}">
      <dgm:prSet/>
      <dgm:spPr/>
      <dgm:t>
        <a:bodyPr/>
        <a:lstStyle/>
        <a:p>
          <a:endParaRPr lang="en-GB" sz="1800">
            <a:latin typeface="Franklin Gothic Book" panose="020B0503020102020204" pitchFamily="34" charset="0"/>
          </a:endParaRPr>
        </a:p>
      </dgm:t>
    </dgm:pt>
    <dgm:pt modelId="{3CE6A624-60CD-481E-8EC9-F0F7A2043618}">
      <dgm:prSet phldrT="[Text]" custT="1"/>
      <dgm:spPr/>
      <dgm:t>
        <a:bodyPr/>
        <a:lstStyle/>
        <a:p>
          <a:r>
            <a:rPr lang="en-GB" sz="1200" dirty="0">
              <a:latin typeface="Franklin Gothic Book" panose="020B0503020102020204" pitchFamily="34" charset="0"/>
            </a:rPr>
            <a:t>Care Coordination</a:t>
          </a:r>
        </a:p>
      </dgm:t>
    </dgm:pt>
    <dgm:pt modelId="{D0DB20BF-FB22-4C11-A3A3-A321BF5EED87}" type="parTrans" cxnId="{EFD16AC7-D44A-43B3-8C48-7C9497D2FB18}">
      <dgm:prSet custT="1"/>
      <dgm:spPr/>
      <dgm:t>
        <a:bodyPr/>
        <a:lstStyle/>
        <a:p>
          <a:endParaRPr lang="en-GB" sz="500">
            <a:latin typeface="Franklin Gothic Book" panose="020B0503020102020204" pitchFamily="34" charset="0"/>
          </a:endParaRPr>
        </a:p>
      </dgm:t>
    </dgm:pt>
    <dgm:pt modelId="{4EE7B0EE-D85E-4D11-ADC1-CF5E462BFC3B}" type="sibTrans" cxnId="{EFD16AC7-D44A-43B3-8C48-7C9497D2FB18}">
      <dgm:prSet/>
      <dgm:spPr/>
      <dgm:t>
        <a:bodyPr/>
        <a:lstStyle/>
        <a:p>
          <a:endParaRPr lang="en-GB" sz="1800">
            <a:latin typeface="Franklin Gothic Book" panose="020B0503020102020204" pitchFamily="34" charset="0"/>
          </a:endParaRPr>
        </a:p>
      </dgm:t>
    </dgm:pt>
    <dgm:pt modelId="{55736A53-3301-46AD-9DC2-F60BA533FF4C}">
      <dgm:prSet phldrT="[Text]" custT="1"/>
      <dgm:spPr/>
      <dgm:t>
        <a:bodyPr/>
        <a:lstStyle/>
        <a:p>
          <a:r>
            <a:rPr lang="en-GB" sz="1200" dirty="0">
              <a:latin typeface="Franklin Gothic Book" panose="020B0503020102020204" pitchFamily="34" charset="0"/>
            </a:rPr>
            <a:t>Targeted Interventions</a:t>
          </a:r>
        </a:p>
      </dgm:t>
    </dgm:pt>
    <dgm:pt modelId="{634B3D96-4C26-415C-B97B-94D09A181A9E}" type="parTrans" cxnId="{EDF36E1E-F22F-4863-BCDC-090ABC7C34BF}">
      <dgm:prSet custT="1"/>
      <dgm:spPr/>
      <dgm:t>
        <a:bodyPr/>
        <a:lstStyle/>
        <a:p>
          <a:endParaRPr lang="en-GB" sz="500">
            <a:latin typeface="Franklin Gothic Book" panose="020B0503020102020204" pitchFamily="34" charset="0"/>
          </a:endParaRPr>
        </a:p>
      </dgm:t>
    </dgm:pt>
    <dgm:pt modelId="{E9F79021-43DC-486A-8C0A-9F654F1ABC8C}" type="sibTrans" cxnId="{EDF36E1E-F22F-4863-BCDC-090ABC7C34BF}">
      <dgm:prSet/>
      <dgm:spPr/>
      <dgm:t>
        <a:bodyPr/>
        <a:lstStyle/>
        <a:p>
          <a:endParaRPr lang="en-GB" sz="1800">
            <a:latin typeface="Franklin Gothic Book" panose="020B0503020102020204" pitchFamily="34" charset="0"/>
          </a:endParaRPr>
        </a:p>
      </dgm:t>
    </dgm:pt>
    <dgm:pt modelId="{5F46D3EB-3BE8-42A3-BEEE-BF75C8860FE3}">
      <dgm:prSet phldrT="[Text]" custT="1"/>
      <dgm:spPr/>
      <dgm:t>
        <a:bodyPr/>
        <a:lstStyle/>
        <a:p>
          <a:r>
            <a:rPr lang="en-GB" sz="1200" dirty="0">
              <a:latin typeface="Franklin Gothic Book" panose="020B0503020102020204" pitchFamily="34" charset="0"/>
            </a:rPr>
            <a:t>Emergency Response</a:t>
          </a:r>
        </a:p>
      </dgm:t>
    </dgm:pt>
    <dgm:pt modelId="{888A663F-707E-47ED-A0B0-92D870A1E192}" type="parTrans" cxnId="{8F48BFD9-C917-4F8F-B63C-F280E8B077DB}">
      <dgm:prSet custT="1"/>
      <dgm:spPr/>
      <dgm:t>
        <a:bodyPr/>
        <a:lstStyle/>
        <a:p>
          <a:endParaRPr lang="en-GB" sz="500">
            <a:latin typeface="Franklin Gothic Book" panose="020B0503020102020204" pitchFamily="34" charset="0"/>
          </a:endParaRPr>
        </a:p>
      </dgm:t>
    </dgm:pt>
    <dgm:pt modelId="{1407B372-B410-43B6-9B7F-266C590C0D81}" type="sibTrans" cxnId="{8F48BFD9-C917-4F8F-B63C-F280E8B077DB}">
      <dgm:prSet/>
      <dgm:spPr/>
      <dgm:t>
        <a:bodyPr/>
        <a:lstStyle/>
        <a:p>
          <a:endParaRPr lang="en-GB" sz="1800">
            <a:latin typeface="Franklin Gothic Book" panose="020B0503020102020204" pitchFamily="34" charset="0"/>
          </a:endParaRPr>
        </a:p>
      </dgm:t>
    </dgm:pt>
    <dgm:pt modelId="{6D324AB0-2341-46C4-B8A4-E11FB7700D88}" type="pres">
      <dgm:prSet presAssocID="{A8FCEE9E-4B59-49C7-AA43-6D3D440BFB60}" presName="cycle" presStyleCnt="0">
        <dgm:presLayoutVars>
          <dgm:chMax val="1"/>
          <dgm:dir/>
          <dgm:animLvl val="ctr"/>
          <dgm:resizeHandles val="exact"/>
        </dgm:presLayoutVars>
      </dgm:prSet>
      <dgm:spPr/>
    </dgm:pt>
    <dgm:pt modelId="{56A7150F-7E27-4022-83D6-C1B4ADE18661}" type="pres">
      <dgm:prSet presAssocID="{3FFBBF1C-4730-4225-825E-93DBACD04921}" presName="centerShape" presStyleLbl="node0" presStyleIdx="0" presStyleCnt="1" custScaleX="150138" custScaleY="150138"/>
      <dgm:spPr/>
    </dgm:pt>
    <dgm:pt modelId="{4E5E02CC-7D9F-43BE-8670-3FE5F4B43173}" type="pres">
      <dgm:prSet presAssocID="{D8A7C2C5-029E-4854-9A49-F53E839036E6}" presName="Name9" presStyleLbl="parChTrans1D2" presStyleIdx="0" presStyleCnt="8"/>
      <dgm:spPr/>
    </dgm:pt>
    <dgm:pt modelId="{B43C136F-D9E4-4322-A805-0EEF78D8A6C1}" type="pres">
      <dgm:prSet presAssocID="{D8A7C2C5-029E-4854-9A49-F53E839036E6}" presName="connTx" presStyleLbl="parChTrans1D2" presStyleIdx="0" presStyleCnt="8"/>
      <dgm:spPr/>
    </dgm:pt>
    <dgm:pt modelId="{AC4DC485-565C-47F1-A539-CFAEF32970CF}" type="pres">
      <dgm:prSet presAssocID="{B8FB9FC6-79AE-495F-93A2-79937BDAA783}" presName="node" presStyleLbl="node1" presStyleIdx="0" presStyleCnt="8">
        <dgm:presLayoutVars>
          <dgm:bulletEnabled val="1"/>
        </dgm:presLayoutVars>
      </dgm:prSet>
      <dgm:spPr>
        <a:xfrm>
          <a:off x="2657742" y="26925"/>
          <a:ext cx="1402815" cy="1402815"/>
        </a:xfrm>
        <a:prstGeom prst="ellipse">
          <a:avLst/>
        </a:prstGeom>
      </dgm:spPr>
    </dgm:pt>
    <dgm:pt modelId="{D5407475-4FB7-45B6-A4C5-6A9070C5CB45}" type="pres">
      <dgm:prSet presAssocID="{73934BE4-2978-46BF-94A8-DF502E7A3ADF}" presName="Name9" presStyleLbl="parChTrans1D2" presStyleIdx="1" presStyleCnt="8"/>
      <dgm:spPr/>
    </dgm:pt>
    <dgm:pt modelId="{D862A88F-1E4D-4F56-A410-CADC6C9AF64B}" type="pres">
      <dgm:prSet presAssocID="{73934BE4-2978-46BF-94A8-DF502E7A3ADF}" presName="connTx" presStyleLbl="parChTrans1D2" presStyleIdx="1" presStyleCnt="8"/>
      <dgm:spPr/>
    </dgm:pt>
    <dgm:pt modelId="{712390E1-7561-4D3D-B8E2-4D8138FDF367}" type="pres">
      <dgm:prSet presAssocID="{2428579E-BF47-4B9A-BF63-2A5AD206E849}" presName="node" presStyleLbl="node1" presStyleIdx="1" presStyleCnt="8">
        <dgm:presLayoutVars>
          <dgm:bulletEnabled val="1"/>
        </dgm:presLayoutVars>
      </dgm:prSet>
      <dgm:spPr/>
    </dgm:pt>
    <dgm:pt modelId="{F818E085-229C-47D0-8735-19952012D7E8}" type="pres">
      <dgm:prSet presAssocID="{0CAC497C-FE34-431E-A230-125B0BF98520}" presName="Name9" presStyleLbl="parChTrans1D2" presStyleIdx="2" presStyleCnt="8"/>
      <dgm:spPr/>
    </dgm:pt>
    <dgm:pt modelId="{8A28F4FF-9281-41D5-9821-E2C6540D211A}" type="pres">
      <dgm:prSet presAssocID="{0CAC497C-FE34-431E-A230-125B0BF98520}" presName="connTx" presStyleLbl="parChTrans1D2" presStyleIdx="2" presStyleCnt="8"/>
      <dgm:spPr/>
    </dgm:pt>
    <dgm:pt modelId="{7132E20A-6259-4A21-BDC9-89C428F7E19F}" type="pres">
      <dgm:prSet presAssocID="{808D64F0-2716-4F59-A7C1-C526BB882B2D}" presName="node" presStyleLbl="node1" presStyleIdx="2" presStyleCnt="8">
        <dgm:presLayoutVars>
          <dgm:bulletEnabled val="1"/>
        </dgm:presLayoutVars>
      </dgm:prSet>
      <dgm:spPr/>
    </dgm:pt>
    <dgm:pt modelId="{9EB5F237-5ED8-4507-8FE3-96AA9E97E9C4}" type="pres">
      <dgm:prSet presAssocID="{01F32E1A-8836-4EBC-AC4E-997B9E24FB98}" presName="Name9" presStyleLbl="parChTrans1D2" presStyleIdx="3" presStyleCnt="8"/>
      <dgm:spPr/>
    </dgm:pt>
    <dgm:pt modelId="{34E08BA7-7C5E-490B-854A-9EFC1E3536B5}" type="pres">
      <dgm:prSet presAssocID="{01F32E1A-8836-4EBC-AC4E-997B9E24FB98}" presName="connTx" presStyleLbl="parChTrans1D2" presStyleIdx="3" presStyleCnt="8"/>
      <dgm:spPr/>
    </dgm:pt>
    <dgm:pt modelId="{89295C09-1051-4D50-AF0B-F443E73D2D6E}" type="pres">
      <dgm:prSet presAssocID="{B3A93183-1238-469B-8F43-BDC0BE5666D7}" presName="node" presStyleLbl="node1" presStyleIdx="3" presStyleCnt="8">
        <dgm:presLayoutVars>
          <dgm:bulletEnabled val="1"/>
        </dgm:presLayoutVars>
      </dgm:prSet>
      <dgm:spPr/>
    </dgm:pt>
    <dgm:pt modelId="{E510B7CA-FEDA-42C2-B996-C7A1C671180E}" type="pres">
      <dgm:prSet presAssocID="{BDE1F2B6-89A1-4C32-92B8-F48D080DBB3C}" presName="Name9" presStyleLbl="parChTrans1D2" presStyleIdx="4" presStyleCnt="8"/>
      <dgm:spPr/>
    </dgm:pt>
    <dgm:pt modelId="{9AF2096D-D754-4A88-86B8-E9F9F844DD72}" type="pres">
      <dgm:prSet presAssocID="{BDE1F2B6-89A1-4C32-92B8-F48D080DBB3C}" presName="connTx" presStyleLbl="parChTrans1D2" presStyleIdx="4" presStyleCnt="8"/>
      <dgm:spPr/>
    </dgm:pt>
    <dgm:pt modelId="{AB4C3818-2111-4370-9101-8706BA4E0CEE}" type="pres">
      <dgm:prSet presAssocID="{9A082C01-EBC7-4751-A2BD-B10E556CD9BA}" presName="node" presStyleLbl="node1" presStyleIdx="4" presStyleCnt="8">
        <dgm:presLayoutVars>
          <dgm:bulletEnabled val="1"/>
        </dgm:presLayoutVars>
      </dgm:prSet>
      <dgm:spPr/>
    </dgm:pt>
    <dgm:pt modelId="{84513652-52BA-4716-B210-736C9322BC28}" type="pres">
      <dgm:prSet presAssocID="{D0DB20BF-FB22-4C11-A3A3-A321BF5EED87}" presName="Name9" presStyleLbl="parChTrans1D2" presStyleIdx="5" presStyleCnt="8"/>
      <dgm:spPr/>
    </dgm:pt>
    <dgm:pt modelId="{D22445A6-3938-4CAD-B4E8-9A30847C68AD}" type="pres">
      <dgm:prSet presAssocID="{D0DB20BF-FB22-4C11-A3A3-A321BF5EED87}" presName="connTx" presStyleLbl="parChTrans1D2" presStyleIdx="5" presStyleCnt="8"/>
      <dgm:spPr/>
    </dgm:pt>
    <dgm:pt modelId="{CF396C0F-AE02-4DC4-A471-E2626F90BD91}" type="pres">
      <dgm:prSet presAssocID="{3CE6A624-60CD-481E-8EC9-F0F7A2043618}" presName="node" presStyleLbl="node1" presStyleIdx="5" presStyleCnt="8">
        <dgm:presLayoutVars>
          <dgm:bulletEnabled val="1"/>
        </dgm:presLayoutVars>
      </dgm:prSet>
      <dgm:spPr/>
    </dgm:pt>
    <dgm:pt modelId="{3975AFEE-FBCF-4094-925A-F5195DF6413F}" type="pres">
      <dgm:prSet presAssocID="{634B3D96-4C26-415C-B97B-94D09A181A9E}" presName="Name9" presStyleLbl="parChTrans1D2" presStyleIdx="6" presStyleCnt="8"/>
      <dgm:spPr/>
    </dgm:pt>
    <dgm:pt modelId="{DABED457-CB23-45F0-838F-434B6166A5B0}" type="pres">
      <dgm:prSet presAssocID="{634B3D96-4C26-415C-B97B-94D09A181A9E}" presName="connTx" presStyleLbl="parChTrans1D2" presStyleIdx="6" presStyleCnt="8"/>
      <dgm:spPr/>
    </dgm:pt>
    <dgm:pt modelId="{970E1A85-56DD-457A-825D-C7B8736E84E3}" type="pres">
      <dgm:prSet presAssocID="{55736A53-3301-46AD-9DC2-F60BA533FF4C}" presName="node" presStyleLbl="node1" presStyleIdx="6" presStyleCnt="8">
        <dgm:presLayoutVars>
          <dgm:bulletEnabled val="1"/>
        </dgm:presLayoutVars>
      </dgm:prSet>
      <dgm:spPr/>
    </dgm:pt>
    <dgm:pt modelId="{8E32C3BC-C815-45C7-8329-053C33ACC6E8}" type="pres">
      <dgm:prSet presAssocID="{888A663F-707E-47ED-A0B0-92D870A1E192}" presName="Name9" presStyleLbl="parChTrans1D2" presStyleIdx="7" presStyleCnt="8"/>
      <dgm:spPr/>
    </dgm:pt>
    <dgm:pt modelId="{4101FF58-5869-47F7-9A52-36909ECA9A8C}" type="pres">
      <dgm:prSet presAssocID="{888A663F-707E-47ED-A0B0-92D870A1E192}" presName="connTx" presStyleLbl="parChTrans1D2" presStyleIdx="7" presStyleCnt="8"/>
      <dgm:spPr/>
    </dgm:pt>
    <dgm:pt modelId="{DDF85198-B5C2-451F-AF10-7783CEEA41C5}" type="pres">
      <dgm:prSet presAssocID="{5F46D3EB-3BE8-42A3-BEEE-BF75C8860FE3}" presName="node" presStyleLbl="node1" presStyleIdx="7" presStyleCnt="8">
        <dgm:presLayoutVars>
          <dgm:bulletEnabled val="1"/>
        </dgm:presLayoutVars>
      </dgm:prSet>
      <dgm:spPr/>
    </dgm:pt>
  </dgm:ptLst>
  <dgm:cxnLst>
    <dgm:cxn modelId="{EDF36E1E-F22F-4863-BCDC-090ABC7C34BF}" srcId="{3FFBBF1C-4730-4225-825E-93DBACD04921}" destId="{55736A53-3301-46AD-9DC2-F60BA533FF4C}" srcOrd="6" destOrd="0" parTransId="{634B3D96-4C26-415C-B97B-94D09A181A9E}" sibTransId="{E9F79021-43DC-486A-8C0A-9F654F1ABC8C}"/>
    <dgm:cxn modelId="{3CCA1D39-1122-4A6C-A207-8966EE029288}" type="presOf" srcId="{D8A7C2C5-029E-4854-9A49-F53E839036E6}" destId="{B43C136F-D9E4-4322-A805-0EEF78D8A6C1}" srcOrd="1" destOrd="0" presId="urn:microsoft.com/office/officeart/2005/8/layout/radial1"/>
    <dgm:cxn modelId="{CFADB73B-D35C-43FC-8428-849A503D05EE}" type="presOf" srcId="{BDE1F2B6-89A1-4C32-92B8-F48D080DBB3C}" destId="{E510B7CA-FEDA-42C2-B996-C7A1C671180E}" srcOrd="0" destOrd="0" presId="urn:microsoft.com/office/officeart/2005/8/layout/radial1"/>
    <dgm:cxn modelId="{6DA37E5F-C1B6-4657-928C-8C765635934B}" type="presOf" srcId="{2428579E-BF47-4B9A-BF63-2A5AD206E849}" destId="{712390E1-7561-4D3D-B8E2-4D8138FDF367}" srcOrd="0" destOrd="0" presId="urn:microsoft.com/office/officeart/2005/8/layout/radial1"/>
    <dgm:cxn modelId="{7F6E1841-9925-4FE0-BBFD-CEBDB5A04C87}" type="presOf" srcId="{01F32E1A-8836-4EBC-AC4E-997B9E24FB98}" destId="{34E08BA7-7C5E-490B-854A-9EFC1E3536B5}" srcOrd="1" destOrd="0" presId="urn:microsoft.com/office/officeart/2005/8/layout/radial1"/>
    <dgm:cxn modelId="{85C7D962-998F-4CC7-A4A0-A2913683A388}" type="presOf" srcId="{808D64F0-2716-4F59-A7C1-C526BB882B2D}" destId="{7132E20A-6259-4A21-BDC9-89C428F7E19F}" srcOrd="0" destOrd="0" presId="urn:microsoft.com/office/officeart/2005/8/layout/radial1"/>
    <dgm:cxn modelId="{C8C6BB64-BF57-4BD4-B158-857718C30124}" type="presOf" srcId="{888A663F-707E-47ED-A0B0-92D870A1E192}" destId="{8E32C3BC-C815-45C7-8329-053C33ACC6E8}" srcOrd="0" destOrd="0" presId="urn:microsoft.com/office/officeart/2005/8/layout/radial1"/>
    <dgm:cxn modelId="{C45F2A65-2932-41A8-B35F-80C1B06AA18D}" type="presOf" srcId="{B3A93183-1238-469B-8F43-BDC0BE5666D7}" destId="{89295C09-1051-4D50-AF0B-F443E73D2D6E}" srcOrd="0" destOrd="0" presId="urn:microsoft.com/office/officeart/2005/8/layout/radial1"/>
    <dgm:cxn modelId="{3DFDFB65-01CE-4369-99DE-29FEDE040EEA}" type="presOf" srcId="{D8A7C2C5-029E-4854-9A49-F53E839036E6}" destId="{4E5E02CC-7D9F-43BE-8670-3FE5F4B43173}" srcOrd="0" destOrd="0" presId="urn:microsoft.com/office/officeart/2005/8/layout/radial1"/>
    <dgm:cxn modelId="{D3E81767-9409-40D2-8155-A6AA7972530F}" type="presOf" srcId="{D0DB20BF-FB22-4C11-A3A3-A321BF5EED87}" destId="{D22445A6-3938-4CAD-B4E8-9A30847C68AD}" srcOrd="1" destOrd="0" presId="urn:microsoft.com/office/officeart/2005/8/layout/radial1"/>
    <dgm:cxn modelId="{3C97F269-451C-4789-AC3F-439D9415D5E9}" type="presOf" srcId="{01F32E1A-8836-4EBC-AC4E-997B9E24FB98}" destId="{9EB5F237-5ED8-4507-8FE3-96AA9E97E9C4}" srcOrd="0" destOrd="0" presId="urn:microsoft.com/office/officeart/2005/8/layout/radial1"/>
    <dgm:cxn modelId="{81D3596D-F0A9-4509-AA95-96049AC725F5}" type="presOf" srcId="{55736A53-3301-46AD-9DC2-F60BA533FF4C}" destId="{970E1A85-56DD-457A-825D-C7B8736E84E3}" srcOrd="0" destOrd="0" presId="urn:microsoft.com/office/officeart/2005/8/layout/radial1"/>
    <dgm:cxn modelId="{782C464E-D842-48E7-9DAA-A1B9B778DCEC}" type="presOf" srcId="{5F46D3EB-3BE8-42A3-BEEE-BF75C8860FE3}" destId="{DDF85198-B5C2-451F-AF10-7783CEEA41C5}" srcOrd="0" destOrd="0" presId="urn:microsoft.com/office/officeart/2005/8/layout/radial1"/>
    <dgm:cxn modelId="{D64CA54F-2183-4D51-9415-EA06489ED461}" type="presOf" srcId="{B8FB9FC6-79AE-495F-93A2-79937BDAA783}" destId="{AC4DC485-565C-47F1-A539-CFAEF32970CF}" srcOrd="0" destOrd="0" presId="urn:microsoft.com/office/officeart/2005/8/layout/radial1"/>
    <dgm:cxn modelId="{B5B6C450-5E02-4847-A99C-90CEDB0EC984}" srcId="{3FFBBF1C-4730-4225-825E-93DBACD04921}" destId="{9A082C01-EBC7-4751-A2BD-B10E556CD9BA}" srcOrd="4" destOrd="0" parTransId="{BDE1F2B6-89A1-4C32-92B8-F48D080DBB3C}" sibTransId="{EB1955D2-0E04-4AB4-BDDC-CA0671D1CDE0}"/>
    <dgm:cxn modelId="{A9BB3753-350E-42EF-8E00-3DD969EFFD09}" type="presOf" srcId="{888A663F-707E-47ED-A0B0-92D870A1E192}" destId="{4101FF58-5869-47F7-9A52-36909ECA9A8C}" srcOrd="1" destOrd="0" presId="urn:microsoft.com/office/officeart/2005/8/layout/radial1"/>
    <dgm:cxn modelId="{3EB91375-4593-4E13-95E8-8E98BC56AA1C}" type="presOf" srcId="{A8FCEE9E-4B59-49C7-AA43-6D3D440BFB60}" destId="{6D324AB0-2341-46C4-B8A4-E11FB7700D88}" srcOrd="0" destOrd="0" presId="urn:microsoft.com/office/officeart/2005/8/layout/radial1"/>
    <dgm:cxn modelId="{7B09A255-0828-4FBB-AA6D-213B3FBE98FB}" type="presOf" srcId="{73934BE4-2978-46BF-94A8-DF502E7A3ADF}" destId="{D5407475-4FB7-45B6-A4C5-6A9070C5CB45}" srcOrd="0" destOrd="0" presId="urn:microsoft.com/office/officeart/2005/8/layout/radial1"/>
    <dgm:cxn modelId="{6EC64079-8446-4D7F-9985-8002126A2050}" srcId="{3FFBBF1C-4730-4225-825E-93DBACD04921}" destId="{2428579E-BF47-4B9A-BF63-2A5AD206E849}" srcOrd="1" destOrd="0" parTransId="{73934BE4-2978-46BF-94A8-DF502E7A3ADF}" sibTransId="{9742F566-6056-40DB-A898-C21294ADE4A0}"/>
    <dgm:cxn modelId="{DABEDA83-8832-4870-A10B-F5A37A9416F3}" type="presOf" srcId="{0CAC497C-FE34-431E-A230-125B0BF98520}" destId="{8A28F4FF-9281-41D5-9821-E2C6540D211A}" srcOrd="1" destOrd="0" presId="urn:microsoft.com/office/officeart/2005/8/layout/radial1"/>
    <dgm:cxn modelId="{60233996-BA8A-4AA6-8DB6-A43FC81816F0}" srcId="{3FFBBF1C-4730-4225-825E-93DBACD04921}" destId="{B3A93183-1238-469B-8F43-BDC0BE5666D7}" srcOrd="3" destOrd="0" parTransId="{01F32E1A-8836-4EBC-AC4E-997B9E24FB98}" sibTransId="{EE77135C-93D6-4182-9A1B-D61E5B4C7355}"/>
    <dgm:cxn modelId="{0AA988A5-7319-45FC-9B21-3D9C9ABFF6C0}" srcId="{3FFBBF1C-4730-4225-825E-93DBACD04921}" destId="{B8FB9FC6-79AE-495F-93A2-79937BDAA783}" srcOrd="0" destOrd="0" parTransId="{D8A7C2C5-029E-4854-9A49-F53E839036E6}" sibTransId="{78AF382C-41A6-4859-959F-1D39B20551EE}"/>
    <dgm:cxn modelId="{595544A9-5963-4615-BC0E-8E1D0D8C054E}" type="presOf" srcId="{3CE6A624-60CD-481E-8EC9-F0F7A2043618}" destId="{CF396C0F-AE02-4DC4-A471-E2626F90BD91}" srcOrd="0" destOrd="0" presId="urn:microsoft.com/office/officeart/2005/8/layout/radial1"/>
    <dgm:cxn modelId="{27AB88AA-0085-4B4F-889C-2617299FD6CC}" type="presOf" srcId="{9A082C01-EBC7-4751-A2BD-B10E556CD9BA}" destId="{AB4C3818-2111-4370-9101-8706BA4E0CEE}" srcOrd="0" destOrd="0" presId="urn:microsoft.com/office/officeart/2005/8/layout/radial1"/>
    <dgm:cxn modelId="{AF8333B0-8780-4A2C-9F2E-4AED41BF1798}" type="presOf" srcId="{0CAC497C-FE34-431E-A230-125B0BF98520}" destId="{F818E085-229C-47D0-8735-19952012D7E8}" srcOrd="0" destOrd="0" presId="urn:microsoft.com/office/officeart/2005/8/layout/radial1"/>
    <dgm:cxn modelId="{0BD801B8-6A06-4AC7-A569-120DBB63B46A}" srcId="{3FFBBF1C-4730-4225-825E-93DBACD04921}" destId="{808D64F0-2716-4F59-A7C1-C526BB882B2D}" srcOrd="2" destOrd="0" parTransId="{0CAC497C-FE34-431E-A230-125B0BF98520}" sibTransId="{76D6A9E5-0903-4E47-9508-D3C6A22649E8}"/>
    <dgm:cxn modelId="{3AE40AC6-E779-49BE-9F4D-B5E53767C0C2}" type="presOf" srcId="{634B3D96-4C26-415C-B97B-94D09A181A9E}" destId="{DABED457-CB23-45F0-838F-434B6166A5B0}" srcOrd="1" destOrd="0" presId="urn:microsoft.com/office/officeart/2005/8/layout/radial1"/>
    <dgm:cxn modelId="{EFD16AC7-D44A-43B3-8C48-7C9497D2FB18}" srcId="{3FFBBF1C-4730-4225-825E-93DBACD04921}" destId="{3CE6A624-60CD-481E-8EC9-F0F7A2043618}" srcOrd="5" destOrd="0" parTransId="{D0DB20BF-FB22-4C11-A3A3-A321BF5EED87}" sibTransId="{4EE7B0EE-D85E-4D11-ADC1-CF5E462BFC3B}"/>
    <dgm:cxn modelId="{3ACCB6CE-DB46-43A7-A949-CFFAA26A4AA9}" type="presOf" srcId="{3FFBBF1C-4730-4225-825E-93DBACD04921}" destId="{56A7150F-7E27-4022-83D6-C1B4ADE18661}" srcOrd="0" destOrd="0" presId="urn:microsoft.com/office/officeart/2005/8/layout/radial1"/>
    <dgm:cxn modelId="{8F48BFD9-C917-4F8F-B63C-F280E8B077DB}" srcId="{3FFBBF1C-4730-4225-825E-93DBACD04921}" destId="{5F46D3EB-3BE8-42A3-BEEE-BF75C8860FE3}" srcOrd="7" destOrd="0" parTransId="{888A663F-707E-47ED-A0B0-92D870A1E192}" sibTransId="{1407B372-B410-43B6-9B7F-266C590C0D81}"/>
    <dgm:cxn modelId="{3E04B0E6-B76F-4720-8665-123F3AD6D8D0}" type="presOf" srcId="{BDE1F2B6-89A1-4C32-92B8-F48D080DBB3C}" destId="{9AF2096D-D754-4A88-86B8-E9F9F844DD72}" srcOrd="1" destOrd="0" presId="urn:microsoft.com/office/officeart/2005/8/layout/radial1"/>
    <dgm:cxn modelId="{472FBBEB-7E53-4F26-A7F3-04A85EB77C79}" type="presOf" srcId="{634B3D96-4C26-415C-B97B-94D09A181A9E}" destId="{3975AFEE-FBCF-4094-925A-F5195DF6413F}" srcOrd="0" destOrd="0" presId="urn:microsoft.com/office/officeart/2005/8/layout/radial1"/>
    <dgm:cxn modelId="{879D05EE-6260-4373-81FB-FD84E8C79D6C}" srcId="{A8FCEE9E-4B59-49C7-AA43-6D3D440BFB60}" destId="{3FFBBF1C-4730-4225-825E-93DBACD04921}" srcOrd="0" destOrd="0" parTransId="{322B727B-57A5-49C0-9C0B-CAE9559A8EAC}" sibTransId="{7AE817AE-62E1-4668-8AFD-D8DB3C399B3B}"/>
    <dgm:cxn modelId="{13AB71EF-B7F2-427A-8DBA-461368E7F8AD}" type="presOf" srcId="{D0DB20BF-FB22-4C11-A3A3-A321BF5EED87}" destId="{84513652-52BA-4716-B210-736C9322BC28}" srcOrd="0" destOrd="0" presId="urn:microsoft.com/office/officeart/2005/8/layout/radial1"/>
    <dgm:cxn modelId="{A62D66FF-6827-4AB2-B1CE-EF47333A8B85}" type="presOf" srcId="{73934BE4-2978-46BF-94A8-DF502E7A3ADF}" destId="{D862A88F-1E4D-4F56-A410-CADC6C9AF64B}" srcOrd="1" destOrd="0" presId="urn:microsoft.com/office/officeart/2005/8/layout/radial1"/>
    <dgm:cxn modelId="{A943278F-695A-4A7A-A00F-1C1BB874A06D}" type="presParOf" srcId="{6D324AB0-2341-46C4-B8A4-E11FB7700D88}" destId="{56A7150F-7E27-4022-83D6-C1B4ADE18661}" srcOrd="0" destOrd="0" presId="urn:microsoft.com/office/officeart/2005/8/layout/radial1"/>
    <dgm:cxn modelId="{B1904602-4D21-4762-BC1B-DA81D388FB3B}" type="presParOf" srcId="{6D324AB0-2341-46C4-B8A4-E11FB7700D88}" destId="{4E5E02CC-7D9F-43BE-8670-3FE5F4B43173}" srcOrd="1" destOrd="0" presId="urn:microsoft.com/office/officeart/2005/8/layout/radial1"/>
    <dgm:cxn modelId="{CA4414C7-2C0E-4C6B-B2ED-BA4228432ED4}" type="presParOf" srcId="{4E5E02CC-7D9F-43BE-8670-3FE5F4B43173}" destId="{B43C136F-D9E4-4322-A805-0EEF78D8A6C1}" srcOrd="0" destOrd="0" presId="urn:microsoft.com/office/officeart/2005/8/layout/radial1"/>
    <dgm:cxn modelId="{0FF4C901-B9D5-404C-85C9-AE9F8C8E6FD1}" type="presParOf" srcId="{6D324AB0-2341-46C4-B8A4-E11FB7700D88}" destId="{AC4DC485-565C-47F1-A539-CFAEF32970CF}" srcOrd="2" destOrd="0" presId="urn:microsoft.com/office/officeart/2005/8/layout/radial1"/>
    <dgm:cxn modelId="{71347A24-49D7-4938-8825-CAE0F049C916}" type="presParOf" srcId="{6D324AB0-2341-46C4-B8A4-E11FB7700D88}" destId="{D5407475-4FB7-45B6-A4C5-6A9070C5CB45}" srcOrd="3" destOrd="0" presId="urn:microsoft.com/office/officeart/2005/8/layout/radial1"/>
    <dgm:cxn modelId="{3B203FDC-E63D-405B-ABE3-CF2D08F01EA9}" type="presParOf" srcId="{D5407475-4FB7-45B6-A4C5-6A9070C5CB45}" destId="{D862A88F-1E4D-4F56-A410-CADC6C9AF64B}" srcOrd="0" destOrd="0" presId="urn:microsoft.com/office/officeart/2005/8/layout/radial1"/>
    <dgm:cxn modelId="{D323716F-3534-4B7F-9950-0995E4337542}" type="presParOf" srcId="{6D324AB0-2341-46C4-B8A4-E11FB7700D88}" destId="{712390E1-7561-4D3D-B8E2-4D8138FDF367}" srcOrd="4" destOrd="0" presId="urn:microsoft.com/office/officeart/2005/8/layout/radial1"/>
    <dgm:cxn modelId="{29576906-BA05-4B82-BC96-91887BAE6B50}" type="presParOf" srcId="{6D324AB0-2341-46C4-B8A4-E11FB7700D88}" destId="{F818E085-229C-47D0-8735-19952012D7E8}" srcOrd="5" destOrd="0" presId="urn:microsoft.com/office/officeart/2005/8/layout/radial1"/>
    <dgm:cxn modelId="{846F9F50-B4CB-44F0-ACDB-AD15D110170D}" type="presParOf" srcId="{F818E085-229C-47D0-8735-19952012D7E8}" destId="{8A28F4FF-9281-41D5-9821-E2C6540D211A}" srcOrd="0" destOrd="0" presId="urn:microsoft.com/office/officeart/2005/8/layout/radial1"/>
    <dgm:cxn modelId="{0B26B586-6473-4049-B545-D19D6E5D8D26}" type="presParOf" srcId="{6D324AB0-2341-46C4-B8A4-E11FB7700D88}" destId="{7132E20A-6259-4A21-BDC9-89C428F7E19F}" srcOrd="6" destOrd="0" presId="urn:microsoft.com/office/officeart/2005/8/layout/radial1"/>
    <dgm:cxn modelId="{BC4F27A0-D8EE-40B0-A25E-32BD9E244F10}" type="presParOf" srcId="{6D324AB0-2341-46C4-B8A4-E11FB7700D88}" destId="{9EB5F237-5ED8-4507-8FE3-96AA9E97E9C4}" srcOrd="7" destOrd="0" presId="urn:microsoft.com/office/officeart/2005/8/layout/radial1"/>
    <dgm:cxn modelId="{B2BA5B68-E67E-4A62-A83D-2164EDE3D7D0}" type="presParOf" srcId="{9EB5F237-5ED8-4507-8FE3-96AA9E97E9C4}" destId="{34E08BA7-7C5E-490B-854A-9EFC1E3536B5}" srcOrd="0" destOrd="0" presId="urn:microsoft.com/office/officeart/2005/8/layout/radial1"/>
    <dgm:cxn modelId="{EF4BF1EB-A887-431D-B0E1-E5BDFA2B16AF}" type="presParOf" srcId="{6D324AB0-2341-46C4-B8A4-E11FB7700D88}" destId="{89295C09-1051-4D50-AF0B-F443E73D2D6E}" srcOrd="8" destOrd="0" presId="urn:microsoft.com/office/officeart/2005/8/layout/radial1"/>
    <dgm:cxn modelId="{2D22F20E-89B8-41D8-BD73-AF9651398220}" type="presParOf" srcId="{6D324AB0-2341-46C4-B8A4-E11FB7700D88}" destId="{E510B7CA-FEDA-42C2-B996-C7A1C671180E}" srcOrd="9" destOrd="0" presId="urn:microsoft.com/office/officeart/2005/8/layout/radial1"/>
    <dgm:cxn modelId="{1B9B0ABB-3821-4B4D-8F0C-DB50480C150D}" type="presParOf" srcId="{E510B7CA-FEDA-42C2-B996-C7A1C671180E}" destId="{9AF2096D-D754-4A88-86B8-E9F9F844DD72}" srcOrd="0" destOrd="0" presId="urn:microsoft.com/office/officeart/2005/8/layout/radial1"/>
    <dgm:cxn modelId="{1542F3C5-D4CF-40D6-A238-B29980A5CAE4}" type="presParOf" srcId="{6D324AB0-2341-46C4-B8A4-E11FB7700D88}" destId="{AB4C3818-2111-4370-9101-8706BA4E0CEE}" srcOrd="10" destOrd="0" presId="urn:microsoft.com/office/officeart/2005/8/layout/radial1"/>
    <dgm:cxn modelId="{BC0D493C-83C9-4704-A354-149BE67DB4A2}" type="presParOf" srcId="{6D324AB0-2341-46C4-B8A4-E11FB7700D88}" destId="{84513652-52BA-4716-B210-736C9322BC28}" srcOrd="11" destOrd="0" presId="urn:microsoft.com/office/officeart/2005/8/layout/radial1"/>
    <dgm:cxn modelId="{2C6BF083-5CFF-4F9D-BA53-918CBC0004E2}" type="presParOf" srcId="{84513652-52BA-4716-B210-736C9322BC28}" destId="{D22445A6-3938-4CAD-B4E8-9A30847C68AD}" srcOrd="0" destOrd="0" presId="urn:microsoft.com/office/officeart/2005/8/layout/radial1"/>
    <dgm:cxn modelId="{7C285562-3336-4D47-8C27-1C94A27554CF}" type="presParOf" srcId="{6D324AB0-2341-46C4-B8A4-E11FB7700D88}" destId="{CF396C0F-AE02-4DC4-A471-E2626F90BD91}" srcOrd="12" destOrd="0" presId="urn:microsoft.com/office/officeart/2005/8/layout/radial1"/>
    <dgm:cxn modelId="{2DBC676D-13D9-445F-9C19-5D83466E4B13}" type="presParOf" srcId="{6D324AB0-2341-46C4-B8A4-E11FB7700D88}" destId="{3975AFEE-FBCF-4094-925A-F5195DF6413F}" srcOrd="13" destOrd="0" presId="urn:microsoft.com/office/officeart/2005/8/layout/radial1"/>
    <dgm:cxn modelId="{C8CE7468-C163-4702-B514-C18E96512541}" type="presParOf" srcId="{3975AFEE-FBCF-4094-925A-F5195DF6413F}" destId="{DABED457-CB23-45F0-838F-434B6166A5B0}" srcOrd="0" destOrd="0" presId="urn:microsoft.com/office/officeart/2005/8/layout/radial1"/>
    <dgm:cxn modelId="{8AAE2064-E18F-45DD-B93E-EDD73F9094D9}" type="presParOf" srcId="{6D324AB0-2341-46C4-B8A4-E11FB7700D88}" destId="{970E1A85-56DD-457A-825D-C7B8736E84E3}" srcOrd="14" destOrd="0" presId="urn:microsoft.com/office/officeart/2005/8/layout/radial1"/>
    <dgm:cxn modelId="{52A61129-FF56-4433-B183-8A937B0F3417}" type="presParOf" srcId="{6D324AB0-2341-46C4-B8A4-E11FB7700D88}" destId="{8E32C3BC-C815-45C7-8329-053C33ACC6E8}" srcOrd="15" destOrd="0" presId="urn:microsoft.com/office/officeart/2005/8/layout/radial1"/>
    <dgm:cxn modelId="{85922464-9F7A-4B52-A66E-BDE4461A83E7}" type="presParOf" srcId="{8E32C3BC-C815-45C7-8329-053C33ACC6E8}" destId="{4101FF58-5869-47F7-9A52-36909ECA9A8C}" srcOrd="0" destOrd="0" presId="urn:microsoft.com/office/officeart/2005/8/layout/radial1"/>
    <dgm:cxn modelId="{5E54D2BB-C892-451A-B485-65744023ECCC}" type="presParOf" srcId="{6D324AB0-2341-46C4-B8A4-E11FB7700D88}" destId="{DDF85198-B5C2-451F-AF10-7783CEEA41C5}" srcOrd="16" destOrd="0" presId="urn:microsoft.com/office/officeart/2005/8/layout/radia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8FCEE9E-4B59-49C7-AA43-6D3D440BFB60}" type="doc">
      <dgm:prSet loTypeId="urn:microsoft.com/office/officeart/2005/8/layout/radial1" loCatId="cycle" qsTypeId="urn:microsoft.com/office/officeart/2005/8/quickstyle/simple2" qsCatId="simple" csTypeId="urn:microsoft.com/office/officeart/2005/8/colors/accent5_2" csCatId="accent5" phldr="1"/>
      <dgm:spPr/>
      <dgm:t>
        <a:bodyPr/>
        <a:lstStyle/>
        <a:p>
          <a:endParaRPr lang="en-GB"/>
        </a:p>
      </dgm:t>
    </dgm:pt>
    <dgm:pt modelId="{3FFBBF1C-4730-4225-825E-93DBACD04921}">
      <dgm:prSet phldrT="[Text]" custT="1"/>
      <dgm:spPr>
        <a:solidFill>
          <a:srgbClr val="35B0F0"/>
        </a:solidFill>
      </dgm:spPr>
      <dgm:t>
        <a:bodyPr/>
        <a:lstStyle/>
        <a:p>
          <a:r>
            <a:rPr lang="en-GB" sz="2400" dirty="0">
              <a:latin typeface="Franklin Gothic Demi" panose="020B0703020102020204" pitchFamily="34" charset="0"/>
            </a:rPr>
            <a:t>ICC Activities</a:t>
          </a:r>
        </a:p>
      </dgm:t>
    </dgm:pt>
    <dgm:pt modelId="{322B727B-57A5-49C0-9C0B-CAE9559A8EAC}" type="parTrans" cxnId="{879D05EE-6260-4373-81FB-FD84E8C79D6C}">
      <dgm:prSet/>
      <dgm:spPr/>
      <dgm:t>
        <a:bodyPr/>
        <a:lstStyle/>
        <a:p>
          <a:endParaRPr lang="en-GB" sz="1800">
            <a:latin typeface="Franklin Gothic Book" panose="020B0503020102020204" pitchFamily="34" charset="0"/>
          </a:endParaRPr>
        </a:p>
      </dgm:t>
    </dgm:pt>
    <dgm:pt modelId="{7AE817AE-62E1-4668-8AFD-D8DB3C399B3B}" type="sibTrans" cxnId="{879D05EE-6260-4373-81FB-FD84E8C79D6C}">
      <dgm:prSet/>
      <dgm:spPr/>
      <dgm:t>
        <a:bodyPr/>
        <a:lstStyle/>
        <a:p>
          <a:endParaRPr lang="en-GB" sz="1800">
            <a:latin typeface="Franklin Gothic Book" panose="020B0503020102020204" pitchFamily="34" charset="0"/>
          </a:endParaRPr>
        </a:p>
      </dgm:t>
    </dgm:pt>
    <dgm:pt modelId="{B8FB9FC6-79AE-495F-93A2-79937BDAA783}">
      <dgm:prSet phldrT="[Text]" custT="1"/>
      <dgm:spPr/>
      <dgm:t>
        <a:bodyPr/>
        <a:lstStyle/>
        <a:p>
          <a:r>
            <a:rPr lang="en-GB" sz="1200" dirty="0">
              <a:latin typeface="Franklin Gothic Book" panose="020B0503020102020204" pitchFamily="34" charset="0"/>
            </a:rPr>
            <a:t>Convening Partners</a:t>
          </a:r>
        </a:p>
      </dgm:t>
    </dgm:pt>
    <dgm:pt modelId="{D8A7C2C5-029E-4854-9A49-F53E839036E6}" type="parTrans" cxnId="{0AA988A5-7319-45FC-9B21-3D9C9ABFF6C0}">
      <dgm:prSet custT="1"/>
      <dgm:spPr/>
      <dgm:t>
        <a:bodyPr/>
        <a:lstStyle/>
        <a:p>
          <a:endParaRPr lang="en-GB" sz="500">
            <a:latin typeface="Franklin Gothic Book" panose="020B0503020102020204" pitchFamily="34" charset="0"/>
          </a:endParaRPr>
        </a:p>
      </dgm:t>
    </dgm:pt>
    <dgm:pt modelId="{78AF382C-41A6-4859-959F-1D39B20551EE}" type="sibTrans" cxnId="{0AA988A5-7319-45FC-9B21-3D9C9ABFF6C0}">
      <dgm:prSet/>
      <dgm:spPr/>
      <dgm:t>
        <a:bodyPr/>
        <a:lstStyle/>
        <a:p>
          <a:endParaRPr lang="en-GB" sz="1800">
            <a:latin typeface="Franklin Gothic Book" panose="020B0503020102020204" pitchFamily="34" charset="0"/>
          </a:endParaRPr>
        </a:p>
      </dgm:t>
    </dgm:pt>
    <dgm:pt modelId="{2428579E-BF47-4B9A-BF63-2A5AD206E849}">
      <dgm:prSet phldrT="[Text]" custT="1"/>
      <dgm:spPr>
        <a:solidFill>
          <a:srgbClr val="35B0F0"/>
        </a:solidFill>
        <a:ln w="19050" cap="flat" cmpd="sng" algn="ctr">
          <a:solidFill>
            <a:prstClr val="white">
              <a:hueOff val="0"/>
              <a:satOff val="0"/>
              <a:lumOff val="0"/>
              <a:alphaOff val="0"/>
            </a:prstClr>
          </a:solidFill>
          <a:prstDash val="solid"/>
          <a:miter lim="800000"/>
        </a:ln>
        <a:effectLst/>
      </dgm:spPr>
      <dgm:t>
        <a:bodyPr spcFirstLastPara="0" vert="horz" wrap="square" lIns="0" tIns="15240" rIns="0" bIns="15240" numCol="1" spcCol="1270" anchor="ctr" anchorCtr="0"/>
        <a:lstStyle/>
        <a:p>
          <a:pPr marL="0" lvl="0" indent="0" algn="ctr" defTabSz="1066800">
            <a:lnSpc>
              <a:spcPct val="90000"/>
            </a:lnSpc>
            <a:spcBef>
              <a:spcPct val="0"/>
            </a:spcBef>
            <a:spcAft>
              <a:spcPct val="35000"/>
            </a:spcAft>
            <a:buNone/>
          </a:pPr>
          <a:r>
            <a:rPr lang="en-GB" sz="1400" kern="1200" dirty="0">
              <a:solidFill>
                <a:prstClr val="white"/>
              </a:solidFill>
              <a:latin typeface="Franklin Gothic Demi" panose="020B0703020102020204" pitchFamily="34" charset="0"/>
              <a:ea typeface="+mn-ea"/>
              <a:cs typeface="+mn-cs"/>
            </a:rPr>
            <a:t>Engagement and Intelligence</a:t>
          </a:r>
        </a:p>
      </dgm:t>
    </dgm:pt>
    <dgm:pt modelId="{73934BE4-2978-46BF-94A8-DF502E7A3ADF}" type="parTrans" cxnId="{6EC64079-8446-4D7F-9985-8002126A2050}">
      <dgm:prSet custT="1"/>
      <dgm:spPr/>
      <dgm:t>
        <a:bodyPr/>
        <a:lstStyle/>
        <a:p>
          <a:endParaRPr lang="en-GB" sz="500">
            <a:latin typeface="Franklin Gothic Book" panose="020B0503020102020204" pitchFamily="34" charset="0"/>
          </a:endParaRPr>
        </a:p>
      </dgm:t>
    </dgm:pt>
    <dgm:pt modelId="{9742F566-6056-40DB-A898-C21294ADE4A0}" type="sibTrans" cxnId="{6EC64079-8446-4D7F-9985-8002126A2050}">
      <dgm:prSet/>
      <dgm:spPr/>
      <dgm:t>
        <a:bodyPr/>
        <a:lstStyle/>
        <a:p>
          <a:endParaRPr lang="en-GB" sz="1800">
            <a:latin typeface="Franklin Gothic Book" panose="020B0503020102020204" pitchFamily="34" charset="0"/>
          </a:endParaRPr>
        </a:p>
      </dgm:t>
    </dgm:pt>
    <dgm:pt modelId="{808D64F0-2716-4F59-A7C1-C526BB882B2D}">
      <dgm:prSet phldrT="[Text]" custT="1"/>
      <dgm:spPr/>
      <dgm:t>
        <a:bodyPr/>
        <a:lstStyle/>
        <a:p>
          <a:r>
            <a:rPr lang="en-GB" sz="1200" dirty="0">
              <a:latin typeface="Franklin Gothic Book" panose="020B0503020102020204" pitchFamily="34" charset="0"/>
            </a:rPr>
            <a:t>Collaborative Project Work</a:t>
          </a:r>
        </a:p>
      </dgm:t>
    </dgm:pt>
    <dgm:pt modelId="{0CAC497C-FE34-431E-A230-125B0BF98520}" type="parTrans" cxnId="{0BD801B8-6A06-4AC7-A569-120DBB63B46A}">
      <dgm:prSet custT="1"/>
      <dgm:spPr/>
      <dgm:t>
        <a:bodyPr/>
        <a:lstStyle/>
        <a:p>
          <a:endParaRPr lang="en-GB" sz="500">
            <a:latin typeface="Franklin Gothic Book" panose="020B0503020102020204" pitchFamily="34" charset="0"/>
          </a:endParaRPr>
        </a:p>
      </dgm:t>
    </dgm:pt>
    <dgm:pt modelId="{76D6A9E5-0903-4E47-9508-D3C6A22649E8}" type="sibTrans" cxnId="{0BD801B8-6A06-4AC7-A569-120DBB63B46A}">
      <dgm:prSet/>
      <dgm:spPr/>
      <dgm:t>
        <a:bodyPr/>
        <a:lstStyle/>
        <a:p>
          <a:endParaRPr lang="en-GB" sz="1800">
            <a:latin typeface="Franklin Gothic Book" panose="020B0503020102020204" pitchFamily="34" charset="0"/>
          </a:endParaRPr>
        </a:p>
      </dgm:t>
    </dgm:pt>
    <dgm:pt modelId="{B3A93183-1238-469B-8F43-BDC0BE5666D7}">
      <dgm:prSet phldrT="[Text]" custT="1"/>
      <dgm:spPr/>
      <dgm:t>
        <a:bodyPr/>
        <a:lstStyle/>
        <a:p>
          <a:r>
            <a:rPr lang="en-GB" sz="1200" dirty="0">
              <a:latin typeface="Franklin Gothic Book" panose="020B0503020102020204" pitchFamily="34" charset="0"/>
            </a:rPr>
            <a:t>Proactive Case Finding</a:t>
          </a:r>
        </a:p>
      </dgm:t>
    </dgm:pt>
    <dgm:pt modelId="{01F32E1A-8836-4EBC-AC4E-997B9E24FB98}" type="parTrans" cxnId="{60233996-BA8A-4AA6-8DB6-A43FC81816F0}">
      <dgm:prSet custT="1"/>
      <dgm:spPr/>
      <dgm:t>
        <a:bodyPr/>
        <a:lstStyle/>
        <a:p>
          <a:endParaRPr lang="en-GB" sz="500">
            <a:latin typeface="Franklin Gothic Book" panose="020B0503020102020204" pitchFamily="34" charset="0"/>
          </a:endParaRPr>
        </a:p>
      </dgm:t>
    </dgm:pt>
    <dgm:pt modelId="{EE77135C-93D6-4182-9A1B-D61E5B4C7355}" type="sibTrans" cxnId="{60233996-BA8A-4AA6-8DB6-A43FC81816F0}">
      <dgm:prSet/>
      <dgm:spPr/>
      <dgm:t>
        <a:bodyPr/>
        <a:lstStyle/>
        <a:p>
          <a:endParaRPr lang="en-GB" sz="1800">
            <a:latin typeface="Franklin Gothic Book" panose="020B0503020102020204" pitchFamily="34" charset="0"/>
          </a:endParaRPr>
        </a:p>
      </dgm:t>
    </dgm:pt>
    <dgm:pt modelId="{9A082C01-EBC7-4751-A2BD-B10E556CD9BA}">
      <dgm:prSet phldrT="[Text]" custT="1"/>
      <dgm:spPr/>
      <dgm:t>
        <a:bodyPr/>
        <a:lstStyle/>
        <a:p>
          <a:r>
            <a:rPr lang="en-GB" sz="1200" dirty="0">
              <a:latin typeface="Franklin Gothic Book" panose="020B0503020102020204" pitchFamily="34" charset="0"/>
            </a:rPr>
            <a:t>MDT Review</a:t>
          </a:r>
        </a:p>
      </dgm:t>
    </dgm:pt>
    <dgm:pt modelId="{BDE1F2B6-89A1-4C32-92B8-F48D080DBB3C}" type="parTrans" cxnId="{B5B6C450-5E02-4847-A99C-90CEDB0EC984}">
      <dgm:prSet custT="1"/>
      <dgm:spPr/>
      <dgm:t>
        <a:bodyPr/>
        <a:lstStyle/>
        <a:p>
          <a:endParaRPr lang="en-GB" sz="500">
            <a:latin typeface="Franklin Gothic Book" panose="020B0503020102020204" pitchFamily="34" charset="0"/>
          </a:endParaRPr>
        </a:p>
      </dgm:t>
    </dgm:pt>
    <dgm:pt modelId="{EB1955D2-0E04-4AB4-BDDC-CA0671D1CDE0}" type="sibTrans" cxnId="{B5B6C450-5E02-4847-A99C-90CEDB0EC984}">
      <dgm:prSet/>
      <dgm:spPr/>
      <dgm:t>
        <a:bodyPr/>
        <a:lstStyle/>
        <a:p>
          <a:endParaRPr lang="en-GB" sz="1800">
            <a:latin typeface="Franklin Gothic Book" panose="020B0503020102020204" pitchFamily="34" charset="0"/>
          </a:endParaRPr>
        </a:p>
      </dgm:t>
    </dgm:pt>
    <dgm:pt modelId="{3CE6A624-60CD-481E-8EC9-F0F7A2043618}">
      <dgm:prSet phldrT="[Text]" custT="1"/>
      <dgm:spPr/>
      <dgm:t>
        <a:bodyPr/>
        <a:lstStyle/>
        <a:p>
          <a:r>
            <a:rPr lang="en-GB" sz="1200" dirty="0">
              <a:latin typeface="Franklin Gothic Book" panose="020B0503020102020204" pitchFamily="34" charset="0"/>
            </a:rPr>
            <a:t>Care Coordination</a:t>
          </a:r>
        </a:p>
      </dgm:t>
    </dgm:pt>
    <dgm:pt modelId="{D0DB20BF-FB22-4C11-A3A3-A321BF5EED87}" type="parTrans" cxnId="{EFD16AC7-D44A-43B3-8C48-7C9497D2FB18}">
      <dgm:prSet custT="1"/>
      <dgm:spPr/>
      <dgm:t>
        <a:bodyPr/>
        <a:lstStyle/>
        <a:p>
          <a:endParaRPr lang="en-GB" sz="500">
            <a:latin typeface="Franklin Gothic Book" panose="020B0503020102020204" pitchFamily="34" charset="0"/>
          </a:endParaRPr>
        </a:p>
      </dgm:t>
    </dgm:pt>
    <dgm:pt modelId="{4EE7B0EE-D85E-4D11-ADC1-CF5E462BFC3B}" type="sibTrans" cxnId="{EFD16AC7-D44A-43B3-8C48-7C9497D2FB18}">
      <dgm:prSet/>
      <dgm:spPr/>
      <dgm:t>
        <a:bodyPr/>
        <a:lstStyle/>
        <a:p>
          <a:endParaRPr lang="en-GB" sz="1800">
            <a:latin typeface="Franklin Gothic Book" panose="020B0503020102020204" pitchFamily="34" charset="0"/>
          </a:endParaRPr>
        </a:p>
      </dgm:t>
    </dgm:pt>
    <dgm:pt modelId="{55736A53-3301-46AD-9DC2-F60BA533FF4C}">
      <dgm:prSet phldrT="[Text]" custT="1"/>
      <dgm:spPr/>
      <dgm:t>
        <a:bodyPr/>
        <a:lstStyle/>
        <a:p>
          <a:r>
            <a:rPr lang="en-GB" sz="1200" dirty="0">
              <a:latin typeface="Franklin Gothic Book" panose="020B0503020102020204" pitchFamily="34" charset="0"/>
            </a:rPr>
            <a:t>Targeted Interventions</a:t>
          </a:r>
        </a:p>
      </dgm:t>
    </dgm:pt>
    <dgm:pt modelId="{634B3D96-4C26-415C-B97B-94D09A181A9E}" type="parTrans" cxnId="{EDF36E1E-F22F-4863-BCDC-090ABC7C34BF}">
      <dgm:prSet custT="1"/>
      <dgm:spPr/>
      <dgm:t>
        <a:bodyPr/>
        <a:lstStyle/>
        <a:p>
          <a:endParaRPr lang="en-GB" sz="500">
            <a:latin typeface="Franklin Gothic Book" panose="020B0503020102020204" pitchFamily="34" charset="0"/>
          </a:endParaRPr>
        </a:p>
      </dgm:t>
    </dgm:pt>
    <dgm:pt modelId="{E9F79021-43DC-486A-8C0A-9F654F1ABC8C}" type="sibTrans" cxnId="{EDF36E1E-F22F-4863-BCDC-090ABC7C34BF}">
      <dgm:prSet/>
      <dgm:spPr/>
      <dgm:t>
        <a:bodyPr/>
        <a:lstStyle/>
        <a:p>
          <a:endParaRPr lang="en-GB" sz="1800">
            <a:latin typeface="Franklin Gothic Book" panose="020B0503020102020204" pitchFamily="34" charset="0"/>
          </a:endParaRPr>
        </a:p>
      </dgm:t>
    </dgm:pt>
    <dgm:pt modelId="{5F46D3EB-3BE8-42A3-BEEE-BF75C8860FE3}">
      <dgm:prSet phldrT="[Text]" custT="1"/>
      <dgm:spPr/>
      <dgm:t>
        <a:bodyPr/>
        <a:lstStyle/>
        <a:p>
          <a:r>
            <a:rPr lang="en-GB" sz="1200" dirty="0">
              <a:latin typeface="Franklin Gothic Book" panose="020B0503020102020204" pitchFamily="34" charset="0"/>
            </a:rPr>
            <a:t>Emergency Response</a:t>
          </a:r>
        </a:p>
      </dgm:t>
    </dgm:pt>
    <dgm:pt modelId="{888A663F-707E-47ED-A0B0-92D870A1E192}" type="parTrans" cxnId="{8F48BFD9-C917-4F8F-B63C-F280E8B077DB}">
      <dgm:prSet custT="1"/>
      <dgm:spPr/>
      <dgm:t>
        <a:bodyPr/>
        <a:lstStyle/>
        <a:p>
          <a:endParaRPr lang="en-GB" sz="500">
            <a:latin typeface="Franklin Gothic Book" panose="020B0503020102020204" pitchFamily="34" charset="0"/>
          </a:endParaRPr>
        </a:p>
      </dgm:t>
    </dgm:pt>
    <dgm:pt modelId="{1407B372-B410-43B6-9B7F-266C590C0D81}" type="sibTrans" cxnId="{8F48BFD9-C917-4F8F-B63C-F280E8B077DB}">
      <dgm:prSet/>
      <dgm:spPr/>
      <dgm:t>
        <a:bodyPr/>
        <a:lstStyle/>
        <a:p>
          <a:endParaRPr lang="en-GB" sz="1800">
            <a:latin typeface="Franklin Gothic Book" panose="020B0503020102020204" pitchFamily="34" charset="0"/>
          </a:endParaRPr>
        </a:p>
      </dgm:t>
    </dgm:pt>
    <dgm:pt modelId="{6D324AB0-2341-46C4-B8A4-E11FB7700D88}" type="pres">
      <dgm:prSet presAssocID="{A8FCEE9E-4B59-49C7-AA43-6D3D440BFB60}" presName="cycle" presStyleCnt="0">
        <dgm:presLayoutVars>
          <dgm:chMax val="1"/>
          <dgm:dir/>
          <dgm:animLvl val="ctr"/>
          <dgm:resizeHandles val="exact"/>
        </dgm:presLayoutVars>
      </dgm:prSet>
      <dgm:spPr/>
    </dgm:pt>
    <dgm:pt modelId="{56A7150F-7E27-4022-83D6-C1B4ADE18661}" type="pres">
      <dgm:prSet presAssocID="{3FFBBF1C-4730-4225-825E-93DBACD04921}" presName="centerShape" presStyleLbl="node0" presStyleIdx="0" presStyleCnt="1" custScaleX="150138" custScaleY="150138"/>
      <dgm:spPr/>
    </dgm:pt>
    <dgm:pt modelId="{4E5E02CC-7D9F-43BE-8670-3FE5F4B43173}" type="pres">
      <dgm:prSet presAssocID="{D8A7C2C5-029E-4854-9A49-F53E839036E6}" presName="Name9" presStyleLbl="parChTrans1D2" presStyleIdx="0" presStyleCnt="8"/>
      <dgm:spPr/>
    </dgm:pt>
    <dgm:pt modelId="{B43C136F-D9E4-4322-A805-0EEF78D8A6C1}" type="pres">
      <dgm:prSet presAssocID="{D8A7C2C5-029E-4854-9A49-F53E839036E6}" presName="connTx" presStyleLbl="parChTrans1D2" presStyleIdx="0" presStyleCnt="8"/>
      <dgm:spPr/>
    </dgm:pt>
    <dgm:pt modelId="{AC4DC485-565C-47F1-A539-CFAEF32970CF}" type="pres">
      <dgm:prSet presAssocID="{B8FB9FC6-79AE-495F-93A2-79937BDAA783}" presName="node" presStyleLbl="node1" presStyleIdx="0" presStyleCnt="8">
        <dgm:presLayoutVars>
          <dgm:bulletEnabled val="1"/>
        </dgm:presLayoutVars>
      </dgm:prSet>
      <dgm:spPr/>
    </dgm:pt>
    <dgm:pt modelId="{D5407475-4FB7-45B6-A4C5-6A9070C5CB45}" type="pres">
      <dgm:prSet presAssocID="{73934BE4-2978-46BF-94A8-DF502E7A3ADF}" presName="Name9" presStyleLbl="parChTrans1D2" presStyleIdx="1" presStyleCnt="8"/>
      <dgm:spPr/>
    </dgm:pt>
    <dgm:pt modelId="{D862A88F-1E4D-4F56-A410-CADC6C9AF64B}" type="pres">
      <dgm:prSet presAssocID="{73934BE4-2978-46BF-94A8-DF502E7A3ADF}" presName="connTx" presStyleLbl="parChTrans1D2" presStyleIdx="1" presStyleCnt="8"/>
      <dgm:spPr/>
    </dgm:pt>
    <dgm:pt modelId="{712390E1-7561-4D3D-B8E2-4D8138FDF367}" type="pres">
      <dgm:prSet presAssocID="{2428579E-BF47-4B9A-BF63-2A5AD206E849}" presName="node" presStyleLbl="node1" presStyleIdx="1" presStyleCnt="8">
        <dgm:presLayoutVars>
          <dgm:bulletEnabled val="1"/>
        </dgm:presLayoutVars>
      </dgm:prSet>
      <dgm:spPr>
        <a:xfrm>
          <a:off x="4344393" y="725558"/>
          <a:ext cx="1402815" cy="1402815"/>
        </a:xfrm>
        <a:prstGeom prst="ellipse">
          <a:avLst/>
        </a:prstGeom>
      </dgm:spPr>
    </dgm:pt>
    <dgm:pt modelId="{F818E085-229C-47D0-8735-19952012D7E8}" type="pres">
      <dgm:prSet presAssocID="{0CAC497C-FE34-431E-A230-125B0BF98520}" presName="Name9" presStyleLbl="parChTrans1D2" presStyleIdx="2" presStyleCnt="8"/>
      <dgm:spPr/>
    </dgm:pt>
    <dgm:pt modelId="{8A28F4FF-9281-41D5-9821-E2C6540D211A}" type="pres">
      <dgm:prSet presAssocID="{0CAC497C-FE34-431E-A230-125B0BF98520}" presName="connTx" presStyleLbl="parChTrans1D2" presStyleIdx="2" presStyleCnt="8"/>
      <dgm:spPr/>
    </dgm:pt>
    <dgm:pt modelId="{7132E20A-6259-4A21-BDC9-89C428F7E19F}" type="pres">
      <dgm:prSet presAssocID="{808D64F0-2716-4F59-A7C1-C526BB882B2D}" presName="node" presStyleLbl="node1" presStyleIdx="2" presStyleCnt="8">
        <dgm:presLayoutVars>
          <dgm:bulletEnabled val="1"/>
        </dgm:presLayoutVars>
      </dgm:prSet>
      <dgm:spPr/>
    </dgm:pt>
    <dgm:pt modelId="{9EB5F237-5ED8-4507-8FE3-96AA9E97E9C4}" type="pres">
      <dgm:prSet presAssocID="{01F32E1A-8836-4EBC-AC4E-997B9E24FB98}" presName="Name9" presStyleLbl="parChTrans1D2" presStyleIdx="3" presStyleCnt="8"/>
      <dgm:spPr/>
    </dgm:pt>
    <dgm:pt modelId="{34E08BA7-7C5E-490B-854A-9EFC1E3536B5}" type="pres">
      <dgm:prSet presAssocID="{01F32E1A-8836-4EBC-AC4E-997B9E24FB98}" presName="connTx" presStyleLbl="parChTrans1D2" presStyleIdx="3" presStyleCnt="8"/>
      <dgm:spPr/>
    </dgm:pt>
    <dgm:pt modelId="{89295C09-1051-4D50-AF0B-F443E73D2D6E}" type="pres">
      <dgm:prSet presAssocID="{B3A93183-1238-469B-8F43-BDC0BE5666D7}" presName="node" presStyleLbl="node1" presStyleIdx="3" presStyleCnt="8">
        <dgm:presLayoutVars>
          <dgm:bulletEnabled val="1"/>
        </dgm:presLayoutVars>
      </dgm:prSet>
      <dgm:spPr/>
    </dgm:pt>
    <dgm:pt modelId="{E510B7CA-FEDA-42C2-B996-C7A1C671180E}" type="pres">
      <dgm:prSet presAssocID="{BDE1F2B6-89A1-4C32-92B8-F48D080DBB3C}" presName="Name9" presStyleLbl="parChTrans1D2" presStyleIdx="4" presStyleCnt="8"/>
      <dgm:spPr/>
    </dgm:pt>
    <dgm:pt modelId="{9AF2096D-D754-4A88-86B8-E9F9F844DD72}" type="pres">
      <dgm:prSet presAssocID="{BDE1F2B6-89A1-4C32-92B8-F48D080DBB3C}" presName="connTx" presStyleLbl="parChTrans1D2" presStyleIdx="4" presStyleCnt="8"/>
      <dgm:spPr/>
    </dgm:pt>
    <dgm:pt modelId="{AB4C3818-2111-4370-9101-8706BA4E0CEE}" type="pres">
      <dgm:prSet presAssocID="{9A082C01-EBC7-4751-A2BD-B10E556CD9BA}" presName="node" presStyleLbl="node1" presStyleIdx="4" presStyleCnt="8">
        <dgm:presLayoutVars>
          <dgm:bulletEnabled val="1"/>
        </dgm:presLayoutVars>
      </dgm:prSet>
      <dgm:spPr/>
    </dgm:pt>
    <dgm:pt modelId="{84513652-52BA-4716-B210-736C9322BC28}" type="pres">
      <dgm:prSet presAssocID="{D0DB20BF-FB22-4C11-A3A3-A321BF5EED87}" presName="Name9" presStyleLbl="parChTrans1D2" presStyleIdx="5" presStyleCnt="8"/>
      <dgm:spPr/>
    </dgm:pt>
    <dgm:pt modelId="{D22445A6-3938-4CAD-B4E8-9A30847C68AD}" type="pres">
      <dgm:prSet presAssocID="{D0DB20BF-FB22-4C11-A3A3-A321BF5EED87}" presName="connTx" presStyleLbl="parChTrans1D2" presStyleIdx="5" presStyleCnt="8"/>
      <dgm:spPr/>
    </dgm:pt>
    <dgm:pt modelId="{CF396C0F-AE02-4DC4-A471-E2626F90BD91}" type="pres">
      <dgm:prSet presAssocID="{3CE6A624-60CD-481E-8EC9-F0F7A2043618}" presName="node" presStyleLbl="node1" presStyleIdx="5" presStyleCnt="8">
        <dgm:presLayoutVars>
          <dgm:bulletEnabled val="1"/>
        </dgm:presLayoutVars>
      </dgm:prSet>
      <dgm:spPr/>
    </dgm:pt>
    <dgm:pt modelId="{3975AFEE-FBCF-4094-925A-F5195DF6413F}" type="pres">
      <dgm:prSet presAssocID="{634B3D96-4C26-415C-B97B-94D09A181A9E}" presName="Name9" presStyleLbl="parChTrans1D2" presStyleIdx="6" presStyleCnt="8"/>
      <dgm:spPr/>
    </dgm:pt>
    <dgm:pt modelId="{DABED457-CB23-45F0-838F-434B6166A5B0}" type="pres">
      <dgm:prSet presAssocID="{634B3D96-4C26-415C-B97B-94D09A181A9E}" presName="connTx" presStyleLbl="parChTrans1D2" presStyleIdx="6" presStyleCnt="8"/>
      <dgm:spPr/>
    </dgm:pt>
    <dgm:pt modelId="{970E1A85-56DD-457A-825D-C7B8736E84E3}" type="pres">
      <dgm:prSet presAssocID="{55736A53-3301-46AD-9DC2-F60BA533FF4C}" presName="node" presStyleLbl="node1" presStyleIdx="6" presStyleCnt="8">
        <dgm:presLayoutVars>
          <dgm:bulletEnabled val="1"/>
        </dgm:presLayoutVars>
      </dgm:prSet>
      <dgm:spPr/>
    </dgm:pt>
    <dgm:pt modelId="{8E32C3BC-C815-45C7-8329-053C33ACC6E8}" type="pres">
      <dgm:prSet presAssocID="{888A663F-707E-47ED-A0B0-92D870A1E192}" presName="Name9" presStyleLbl="parChTrans1D2" presStyleIdx="7" presStyleCnt="8"/>
      <dgm:spPr/>
    </dgm:pt>
    <dgm:pt modelId="{4101FF58-5869-47F7-9A52-36909ECA9A8C}" type="pres">
      <dgm:prSet presAssocID="{888A663F-707E-47ED-A0B0-92D870A1E192}" presName="connTx" presStyleLbl="parChTrans1D2" presStyleIdx="7" presStyleCnt="8"/>
      <dgm:spPr/>
    </dgm:pt>
    <dgm:pt modelId="{DDF85198-B5C2-451F-AF10-7783CEEA41C5}" type="pres">
      <dgm:prSet presAssocID="{5F46D3EB-3BE8-42A3-BEEE-BF75C8860FE3}" presName="node" presStyleLbl="node1" presStyleIdx="7" presStyleCnt="8">
        <dgm:presLayoutVars>
          <dgm:bulletEnabled val="1"/>
        </dgm:presLayoutVars>
      </dgm:prSet>
      <dgm:spPr/>
    </dgm:pt>
  </dgm:ptLst>
  <dgm:cxnLst>
    <dgm:cxn modelId="{EDF36E1E-F22F-4863-BCDC-090ABC7C34BF}" srcId="{3FFBBF1C-4730-4225-825E-93DBACD04921}" destId="{55736A53-3301-46AD-9DC2-F60BA533FF4C}" srcOrd="6" destOrd="0" parTransId="{634B3D96-4C26-415C-B97B-94D09A181A9E}" sibTransId="{E9F79021-43DC-486A-8C0A-9F654F1ABC8C}"/>
    <dgm:cxn modelId="{3CCA1D39-1122-4A6C-A207-8966EE029288}" type="presOf" srcId="{D8A7C2C5-029E-4854-9A49-F53E839036E6}" destId="{B43C136F-D9E4-4322-A805-0EEF78D8A6C1}" srcOrd="1" destOrd="0" presId="urn:microsoft.com/office/officeart/2005/8/layout/radial1"/>
    <dgm:cxn modelId="{CFADB73B-D35C-43FC-8428-849A503D05EE}" type="presOf" srcId="{BDE1F2B6-89A1-4C32-92B8-F48D080DBB3C}" destId="{E510B7CA-FEDA-42C2-B996-C7A1C671180E}" srcOrd="0" destOrd="0" presId="urn:microsoft.com/office/officeart/2005/8/layout/radial1"/>
    <dgm:cxn modelId="{6DA37E5F-C1B6-4657-928C-8C765635934B}" type="presOf" srcId="{2428579E-BF47-4B9A-BF63-2A5AD206E849}" destId="{712390E1-7561-4D3D-B8E2-4D8138FDF367}" srcOrd="0" destOrd="0" presId="urn:microsoft.com/office/officeart/2005/8/layout/radial1"/>
    <dgm:cxn modelId="{7F6E1841-9925-4FE0-BBFD-CEBDB5A04C87}" type="presOf" srcId="{01F32E1A-8836-4EBC-AC4E-997B9E24FB98}" destId="{34E08BA7-7C5E-490B-854A-9EFC1E3536B5}" srcOrd="1" destOrd="0" presId="urn:microsoft.com/office/officeart/2005/8/layout/radial1"/>
    <dgm:cxn modelId="{85C7D962-998F-4CC7-A4A0-A2913683A388}" type="presOf" srcId="{808D64F0-2716-4F59-A7C1-C526BB882B2D}" destId="{7132E20A-6259-4A21-BDC9-89C428F7E19F}" srcOrd="0" destOrd="0" presId="urn:microsoft.com/office/officeart/2005/8/layout/radial1"/>
    <dgm:cxn modelId="{C8C6BB64-BF57-4BD4-B158-857718C30124}" type="presOf" srcId="{888A663F-707E-47ED-A0B0-92D870A1E192}" destId="{8E32C3BC-C815-45C7-8329-053C33ACC6E8}" srcOrd="0" destOrd="0" presId="urn:microsoft.com/office/officeart/2005/8/layout/radial1"/>
    <dgm:cxn modelId="{C45F2A65-2932-41A8-B35F-80C1B06AA18D}" type="presOf" srcId="{B3A93183-1238-469B-8F43-BDC0BE5666D7}" destId="{89295C09-1051-4D50-AF0B-F443E73D2D6E}" srcOrd="0" destOrd="0" presId="urn:microsoft.com/office/officeart/2005/8/layout/radial1"/>
    <dgm:cxn modelId="{3DFDFB65-01CE-4369-99DE-29FEDE040EEA}" type="presOf" srcId="{D8A7C2C5-029E-4854-9A49-F53E839036E6}" destId="{4E5E02CC-7D9F-43BE-8670-3FE5F4B43173}" srcOrd="0" destOrd="0" presId="urn:microsoft.com/office/officeart/2005/8/layout/radial1"/>
    <dgm:cxn modelId="{D3E81767-9409-40D2-8155-A6AA7972530F}" type="presOf" srcId="{D0DB20BF-FB22-4C11-A3A3-A321BF5EED87}" destId="{D22445A6-3938-4CAD-B4E8-9A30847C68AD}" srcOrd="1" destOrd="0" presId="urn:microsoft.com/office/officeart/2005/8/layout/radial1"/>
    <dgm:cxn modelId="{3C97F269-451C-4789-AC3F-439D9415D5E9}" type="presOf" srcId="{01F32E1A-8836-4EBC-AC4E-997B9E24FB98}" destId="{9EB5F237-5ED8-4507-8FE3-96AA9E97E9C4}" srcOrd="0" destOrd="0" presId="urn:microsoft.com/office/officeart/2005/8/layout/radial1"/>
    <dgm:cxn modelId="{81D3596D-F0A9-4509-AA95-96049AC725F5}" type="presOf" srcId="{55736A53-3301-46AD-9DC2-F60BA533FF4C}" destId="{970E1A85-56DD-457A-825D-C7B8736E84E3}" srcOrd="0" destOrd="0" presId="urn:microsoft.com/office/officeart/2005/8/layout/radial1"/>
    <dgm:cxn modelId="{782C464E-D842-48E7-9DAA-A1B9B778DCEC}" type="presOf" srcId="{5F46D3EB-3BE8-42A3-BEEE-BF75C8860FE3}" destId="{DDF85198-B5C2-451F-AF10-7783CEEA41C5}" srcOrd="0" destOrd="0" presId="urn:microsoft.com/office/officeart/2005/8/layout/radial1"/>
    <dgm:cxn modelId="{D64CA54F-2183-4D51-9415-EA06489ED461}" type="presOf" srcId="{B8FB9FC6-79AE-495F-93A2-79937BDAA783}" destId="{AC4DC485-565C-47F1-A539-CFAEF32970CF}" srcOrd="0" destOrd="0" presId="urn:microsoft.com/office/officeart/2005/8/layout/radial1"/>
    <dgm:cxn modelId="{B5B6C450-5E02-4847-A99C-90CEDB0EC984}" srcId="{3FFBBF1C-4730-4225-825E-93DBACD04921}" destId="{9A082C01-EBC7-4751-A2BD-B10E556CD9BA}" srcOrd="4" destOrd="0" parTransId="{BDE1F2B6-89A1-4C32-92B8-F48D080DBB3C}" sibTransId="{EB1955D2-0E04-4AB4-BDDC-CA0671D1CDE0}"/>
    <dgm:cxn modelId="{A9BB3753-350E-42EF-8E00-3DD969EFFD09}" type="presOf" srcId="{888A663F-707E-47ED-A0B0-92D870A1E192}" destId="{4101FF58-5869-47F7-9A52-36909ECA9A8C}" srcOrd="1" destOrd="0" presId="urn:microsoft.com/office/officeart/2005/8/layout/radial1"/>
    <dgm:cxn modelId="{3EB91375-4593-4E13-95E8-8E98BC56AA1C}" type="presOf" srcId="{A8FCEE9E-4B59-49C7-AA43-6D3D440BFB60}" destId="{6D324AB0-2341-46C4-B8A4-E11FB7700D88}" srcOrd="0" destOrd="0" presId="urn:microsoft.com/office/officeart/2005/8/layout/radial1"/>
    <dgm:cxn modelId="{7B09A255-0828-4FBB-AA6D-213B3FBE98FB}" type="presOf" srcId="{73934BE4-2978-46BF-94A8-DF502E7A3ADF}" destId="{D5407475-4FB7-45B6-A4C5-6A9070C5CB45}" srcOrd="0" destOrd="0" presId="urn:microsoft.com/office/officeart/2005/8/layout/radial1"/>
    <dgm:cxn modelId="{6EC64079-8446-4D7F-9985-8002126A2050}" srcId="{3FFBBF1C-4730-4225-825E-93DBACD04921}" destId="{2428579E-BF47-4B9A-BF63-2A5AD206E849}" srcOrd="1" destOrd="0" parTransId="{73934BE4-2978-46BF-94A8-DF502E7A3ADF}" sibTransId="{9742F566-6056-40DB-A898-C21294ADE4A0}"/>
    <dgm:cxn modelId="{DABEDA83-8832-4870-A10B-F5A37A9416F3}" type="presOf" srcId="{0CAC497C-FE34-431E-A230-125B0BF98520}" destId="{8A28F4FF-9281-41D5-9821-E2C6540D211A}" srcOrd="1" destOrd="0" presId="urn:microsoft.com/office/officeart/2005/8/layout/radial1"/>
    <dgm:cxn modelId="{60233996-BA8A-4AA6-8DB6-A43FC81816F0}" srcId="{3FFBBF1C-4730-4225-825E-93DBACD04921}" destId="{B3A93183-1238-469B-8F43-BDC0BE5666D7}" srcOrd="3" destOrd="0" parTransId="{01F32E1A-8836-4EBC-AC4E-997B9E24FB98}" sibTransId="{EE77135C-93D6-4182-9A1B-D61E5B4C7355}"/>
    <dgm:cxn modelId="{0AA988A5-7319-45FC-9B21-3D9C9ABFF6C0}" srcId="{3FFBBF1C-4730-4225-825E-93DBACD04921}" destId="{B8FB9FC6-79AE-495F-93A2-79937BDAA783}" srcOrd="0" destOrd="0" parTransId="{D8A7C2C5-029E-4854-9A49-F53E839036E6}" sibTransId="{78AF382C-41A6-4859-959F-1D39B20551EE}"/>
    <dgm:cxn modelId="{595544A9-5963-4615-BC0E-8E1D0D8C054E}" type="presOf" srcId="{3CE6A624-60CD-481E-8EC9-F0F7A2043618}" destId="{CF396C0F-AE02-4DC4-A471-E2626F90BD91}" srcOrd="0" destOrd="0" presId="urn:microsoft.com/office/officeart/2005/8/layout/radial1"/>
    <dgm:cxn modelId="{27AB88AA-0085-4B4F-889C-2617299FD6CC}" type="presOf" srcId="{9A082C01-EBC7-4751-A2BD-B10E556CD9BA}" destId="{AB4C3818-2111-4370-9101-8706BA4E0CEE}" srcOrd="0" destOrd="0" presId="urn:microsoft.com/office/officeart/2005/8/layout/radial1"/>
    <dgm:cxn modelId="{AF8333B0-8780-4A2C-9F2E-4AED41BF1798}" type="presOf" srcId="{0CAC497C-FE34-431E-A230-125B0BF98520}" destId="{F818E085-229C-47D0-8735-19952012D7E8}" srcOrd="0" destOrd="0" presId="urn:microsoft.com/office/officeart/2005/8/layout/radial1"/>
    <dgm:cxn modelId="{0BD801B8-6A06-4AC7-A569-120DBB63B46A}" srcId="{3FFBBF1C-4730-4225-825E-93DBACD04921}" destId="{808D64F0-2716-4F59-A7C1-C526BB882B2D}" srcOrd="2" destOrd="0" parTransId="{0CAC497C-FE34-431E-A230-125B0BF98520}" sibTransId="{76D6A9E5-0903-4E47-9508-D3C6A22649E8}"/>
    <dgm:cxn modelId="{3AE40AC6-E779-49BE-9F4D-B5E53767C0C2}" type="presOf" srcId="{634B3D96-4C26-415C-B97B-94D09A181A9E}" destId="{DABED457-CB23-45F0-838F-434B6166A5B0}" srcOrd="1" destOrd="0" presId="urn:microsoft.com/office/officeart/2005/8/layout/radial1"/>
    <dgm:cxn modelId="{EFD16AC7-D44A-43B3-8C48-7C9497D2FB18}" srcId="{3FFBBF1C-4730-4225-825E-93DBACD04921}" destId="{3CE6A624-60CD-481E-8EC9-F0F7A2043618}" srcOrd="5" destOrd="0" parTransId="{D0DB20BF-FB22-4C11-A3A3-A321BF5EED87}" sibTransId="{4EE7B0EE-D85E-4D11-ADC1-CF5E462BFC3B}"/>
    <dgm:cxn modelId="{3ACCB6CE-DB46-43A7-A949-CFFAA26A4AA9}" type="presOf" srcId="{3FFBBF1C-4730-4225-825E-93DBACD04921}" destId="{56A7150F-7E27-4022-83D6-C1B4ADE18661}" srcOrd="0" destOrd="0" presId="urn:microsoft.com/office/officeart/2005/8/layout/radial1"/>
    <dgm:cxn modelId="{8F48BFD9-C917-4F8F-B63C-F280E8B077DB}" srcId="{3FFBBF1C-4730-4225-825E-93DBACD04921}" destId="{5F46D3EB-3BE8-42A3-BEEE-BF75C8860FE3}" srcOrd="7" destOrd="0" parTransId="{888A663F-707E-47ED-A0B0-92D870A1E192}" sibTransId="{1407B372-B410-43B6-9B7F-266C590C0D81}"/>
    <dgm:cxn modelId="{3E04B0E6-B76F-4720-8665-123F3AD6D8D0}" type="presOf" srcId="{BDE1F2B6-89A1-4C32-92B8-F48D080DBB3C}" destId="{9AF2096D-D754-4A88-86B8-E9F9F844DD72}" srcOrd="1" destOrd="0" presId="urn:microsoft.com/office/officeart/2005/8/layout/radial1"/>
    <dgm:cxn modelId="{472FBBEB-7E53-4F26-A7F3-04A85EB77C79}" type="presOf" srcId="{634B3D96-4C26-415C-B97B-94D09A181A9E}" destId="{3975AFEE-FBCF-4094-925A-F5195DF6413F}" srcOrd="0" destOrd="0" presId="urn:microsoft.com/office/officeart/2005/8/layout/radial1"/>
    <dgm:cxn modelId="{879D05EE-6260-4373-81FB-FD84E8C79D6C}" srcId="{A8FCEE9E-4B59-49C7-AA43-6D3D440BFB60}" destId="{3FFBBF1C-4730-4225-825E-93DBACD04921}" srcOrd="0" destOrd="0" parTransId="{322B727B-57A5-49C0-9C0B-CAE9559A8EAC}" sibTransId="{7AE817AE-62E1-4668-8AFD-D8DB3C399B3B}"/>
    <dgm:cxn modelId="{13AB71EF-B7F2-427A-8DBA-461368E7F8AD}" type="presOf" srcId="{D0DB20BF-FB22-4C11-A3A3-A321BF5EED87}" destId="{84513652-52BA-4716-B210-736C9322BC28}" srcOrd="0" destOrd="0" presId="urn:microsoft.com/office/officeart/2005/8/layout/radial1"/>
    <dgm:cxn modelId="{A62D66FF-6827-4AB2-B1CE-EF47333A8B85}" type="presOf" srcId="{73934BE4-2978-46BF-94A8-DF502E7A3ADF}" destId="{D862A88F-1E4D-4F56-A410-CADC6C9AF64B}" srcOrd="1" destOrd="0" presId="urn:microsoft.com/office/officeart/2005/8/layout/radial1"/>
    <dgm:cxn modelId="{A943278F-695A-4A7A-A00F-1C1BB874A06D}" type="presParOf" srcId="{6D324AB0-2341-46C4-B8A4-E11FB7700D88}" destId="{56A7150F-7E27-4022-83D6-C1B4ADE18661}" srcOrd="0" destOrd="0" presId="urn:microsoft.com/office/officeart/2005/8/layout/radial1"/>
    <dgm:cxn modelId="{B1904602-4D21-4762-BC1B-DA81D388FB3B}" type="presParOf" srcId="{6D324AB0-2341-46C4-B8A4-E11FB7700D88}" destId="{4E5E02CC-7D9F-43BE-8670-3FE5F4B43173}" srcOrd="1" destOrd="0" presId="urn:microsoft.com/office/officeart/2005/8/layout/radial1"/>
    <dgm:cxn modelId="{CA4414C7-2C0E-4C6B-B2ED-BA4228432ED4}" type="presParOf" srcId="{4E5E02CC-7D9F-43BE-8670-3FE5F4B43173}" destId="{B43C136F-D9E4-4322-A805-0EEF78D8A6C1}" srcOrd="0" destOrd="0" presId="urn:microsoft.com/office/officeart/2005/8/layout/radial1"/>
    <dgm:cxn modelId="{0FF4C901-B9D5-404C-85C9-AE9F8C8E6FD1}" type="presParOf" srcId="{6D324AB0-2341-46C4-B8A4-E11FB7700D88}" destId="{AC4DC485-565C-47F1-A539-CFAEF32970CF}" srcOrd="2" destOrd="0" presId="urn:microsoft.com/office/officeart/2005/8/layout/radial1"/>
    <dgm:cxn modelId="{71347A24-49D7-4938-8825-CAE0F049C916}" type="presParOf" srcId="{6D324AB0-2341-46C4-B8A4-E11FB7700D88}" destId="{D5407475-4FB7-45B6-A4C5-6A9070C5CB45}" srcOrd="3" destOrd="0" presId="urn:microsoft.com/office/officeart/2005/8/layout/radial1"/>
    <dgm:cxn modelId="{3B203FDC-E63D-405B-ABE3-CF2D08F01EA9}" type="presParOf" srcId="{D5407475-4FB7-45B6-A4C5-6A9070C5CB45}" destId="{D862A88F-1E4D-4F56-A410-CADC6C9AF64B}" srcOrd="0" destOrd="0" presId="urn:microsoft.com/office/officeart/2005/8/layout/radial1"/>
    <dgm:cxn modelId="{D323716F-3534-4B7F-9950-0995E4337542}" type="presParOf" srcId="{6D324AB0-2341-46C4-B8A4-E11FB7700D88}" destId="{712390E1-7561-4D3D-B8E2-4D8138FDF367}" srcOrd="4" destOrd="0" presId="urn:microsoft.com/office/officeart/2005/8/layout/radial1"/>
    <dgm:cxn modelId="{29576906-BA05-4B82-BC96-91887BAE6B50}" type="presParOf" srcId="{6D324AB0-2341-46C4-B8A4-E11FB7700D88}" destId="{F818E085-229C-47D0-8735-19952012D7E8}" srcOrd="5" destOrd="0" presId="urn:microsoft.com/office/officeart/2005/8/layout/radial1"/>
    <dgm:cxn modelId="{846F9F50-B4CB-44F0-ACDB-AD15D110170D}" type="presParOf" srcId="{F818E085-229C-47D0-8735-19952012D7E8}" destId="{8A28F4FF-9281-41D5-9821-E2C6540D211A}" srcOrd="0" destOrd="0" presId="urn:microsoft.com/office/officeart/2005/8/layout/radial1"/>
    <dgm:cxn modelId="{0B26B586-6473-4049-B545-D19D6E5D8D26}" type="presParOf" srcId="{6D324AB0-2341-46C4-B8A4-E11FB7700D88}" destId="{7132E20A-6259-4A21-BDC9-89C428F7E19F}" srcOrd="6" destOrd="0" presId="urn:microsoft.com/office/officeart/2005/8/layout/radial1"/>
    <dgm:cxn modelId="{BC4F27A0-D8EE-40B0-A25E-32BD9E244F10}" type="presParOf" srcId="{6D324AB0-2341-46C4-B8A4-E11FB7700D88}" destId="{9EB5F237-5ED8-4507-8FE3-96AA9E97E9C4}" srcOrd="7" destOrd="0" presId="urn:microsoft.com/office/officeart/2005/8/layout/radial1"/>
    <dgm:cxn modelId="{B2BA5B68-E67E-4A62-A83D-2164EDE3D7D0}" type="presParOf" srcId="{9EB5F237-5ED8-4507-8FE3-96AA9E97E9C4}" destId="{34E08BA7-7C5E-490B-854A-9EFC1E3536B5}" srcOrd="0" destOrd="0" presId="urn:microsoft.com/office/officeart/2005/8/layout/radial1"/>
    <dgm:cxn modelId="{EF4BF1EB-A887-431D-B0E1-E5BDFA2B16AF}" type="presParOf" srcId="{6D324AB0-2341-46C4-B8A4-E11FB7700D88}" destId="{89295C09-1051-4D50-AF0B-F443E73D2D6E}" srcOrd="8" destOrd="0" presId="urn:microsoft.com/office/officeart/2005/8/layout/radial1"/>
    <dgm:cxn modelId="{2D22F20E-89B8-41D8-BD73-AF9651398220}" type="presParOf" srcId="{6D324AB0-2341-46C4-B8A4-E11FB7700D88}" destId="{E510B7CA-FEDA-42C2-B996-C7A1C671180E}" srcOrd="9" destOrd="0" presId="urn:microsoft.com/office/officeart/2005/8/layout/radial1"/>
    <dgm:cxn modelId="{1B9B0ABB-3821-4B4D-8F0C-DB50480C150D}" type="presParOf" srcId="{E510B7CA-FEDA-42C2-B996-C7A1C671180E}" destId="{9AF2096D-D754-4A88-86B8-E9F9F844DD72}" srcOrd="0" destOrd="0" presId="urn:microsoft.com/office/officeart/2005/8/layout/radial1"/>
    <dgm:cxn modelId="{1542F3C5-D4CF-40D6-A238-B29980A5CAE4}" type="presParOf" srcId="{6D324AB0-2341-46C4-B8A4-E11FB7700D88}" destId="{AB4C3818-2111-4370-9101-8706BA4E0CEE}" srcOrd="10" destOrd="0" presId="urn:microsoft.com/office/officeart/2005/8/layout/radial1"/>
    <dgm:cxn modelId="{BC0D493C-83C9-4704-A354-149BE67DB4A2}" type="presParOf" srcId="{6D324AB0-2341-46C4-B8A4-E11FB7700D88}" destId="{84513652-52BA-4716-B210-736C9322BC28}" srcOrd="11" destOrd="0" presId="urn:microsoft.com/office/officeart/2005/8/layout/radial1"/>
    <dgm:cxn modelId="{2C6BF083-5CFF-4F9D-BA53-918CBC0004E2}" type="presParOf" srcId="{84513652-52BA-4716-B210-736C9322BC28}" destId="{D22445A6-3938-4CAD-B4E8-9A30847C68AD}" srcOrd="0" destOrd="0" presId="urn:microsoft.com/office/officeart/2005/8/layout/radial1"/>
    <dgm:cxn modelId="{7C285562-3336-4D47-8C27-1C94A27554CF}" type="presParOf" srcId="{6D324AB0-2341-46C4-B8A4-E11FB7700D88}" destId="{CF396C0F-AE02-4DC4-A471-E2626F90BD91}" srcOrd="12" destOrd="0" presId="urn:microsoft.com/office/officeart/2005/8/layout/radial1"/>
    <dgm:cxn modelId="{2DBC676D-13D9-445F-9C19-5D83466E4B13}" type="presParOf" srcId="{6D324AB0-2341-46C4-B8A4-E11FB7700D88}" destId="{3975AFEE-FBCF-4094-925A-F5195DF6413F}" srcOrd="13" destOrd="0" presId="urn:microsoft.com/office/officeart/2005/8/layout/radial1"/>
    <dgm:cxn modelId="{C8CE7468-C163-4702-B514-C18E96512541}" type="presParOf" srcId="{3975AFEE-FBCF-4094-925A-F5195DF6413F}" destId="{DABED457-CB23-45F0-838F-434B6166A5B0}" srcOrd="0" destOrd="0" presId="urn:microsoft.com/office/officeart/2005/8/layout/radial1"/>
    <dgm:cxn modelId="{8AAE2064-E18F-45DD-B93E-EDD73F9094D9}" type="presParOf" srcId="{6D324AB0-2341-46C4-B8A4-E11FB7700D88}" destId="{970E1A85-56DD-457A-825D-C7B8736E84E3}" srcOrd="14" destOrd="0" presId="urn:microsoft.com/office/officeart/2005/8/layout/radial1"/>
    <dgm:cxn modelId="{52A61129-FF56-4433-B183-8A937B0F3417}" type="presParOf" srcId="{6D324AB0-2341-46C4-B8A4-E11FB7700D88}" destId="{8E32C3BC-C815-45C7-8329-053C33ACC6E8}" srcOrd="15" destOrd="0" presId="urn:microsoft.com/office/officeart/2005/8/layout/radial1"/>
    <dgm:cxn modelId="{85922464-9F7A-4B52-A66E-BDE4461A83E7}" type="presParOf" srcId="{8E32C3BC-C815-45C7-8329-053C33ACC6E8}" destId="{4101FF58-5869-47F7-9A52-36909ECA9A8C}" srcOrd="0" destOrd="0" presId="urn:microsoft.com/office/officeart/2005/8/layout/radial1"/>
    <dgm:cxn modelId="{5E54D2BB-C892-451A-B485-65744023ECCC}" type="presParOf" srcId="{6D324AB0-2341-46C4-B8A4-E11FB7700D88}" destId="{DDF85198-B5C2-451F-AF10-7783CEEA41C5}" srcOrd="16" destOrd="0" presId="urn:microsoft.com/office/officeart/2005/8/layout/radia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8FCEE9E-4B59-49C7-AA43-6D3D440BFB60}" type="doc">
      <dgm:prSet loTypeId="urn:microsoft.com/office/officeart/2005/8/layout/radial1" loCatId="cycle" qsTypeId="urn:microsoft.com/office/officeart/2005/8/quickstyle/simple2" qsCatId="simple" csTypeId="urn:microsoft.com/office/officeart/2005/8/colors/accent5_2" csCatId="accent5" phldr="1"/>
      <dgm:spPr/>
      <dgm:t>
        <a:bodyPr/>
        <a:lstStyle/>
        <a:p>
          <a:endParaRPr lang="en-GB"/>
        </a:p>
      </dgm:t>
    </dgm:pt>
    <dgm:pt modelId="{3FFBBF1C-4730-4225-825E-93DBACD04921}">
      <dgm:prSet phldrT="[Text]" custT="1"/>
      <dgm:spPr>
        <a:solidFill>
          <a:srgbClr val="35B0F0"/>
        </a:solidFill>
      </dgm:spPr>
      <dgm:t>
        <a:bodyPr/>
        <a:lstStyle/>
        <a:p>
          <a:r>
            <a:rPr lang="en-GB" sz="2400" dirty="0">
              <a:latin typeface="Franklin Gothic Demi" panose="020B0703020102020204" pitchFamily="34" charset="0"/>
            </a:rPr>
            <a:t>ICC Activities</a:t>
          </a:r>
        </a:p>
      </dgm:t>
    </dgm:pt>
    <dgm:pt modelId="{322B727B-57A5-49C0-9C0B-CAE9559A8EAC}" type="parTrans" cxnId="{879D05EE-6260-4373-81FB-FD84E8C79D6C}">
      <dgm:prSet/>
      <dgm:spPr/>
      <dgm:t>
        <a:bodyPr/>
        <a:lstStyle/>
        <a:p>
          <a:endParaRPr lang="en-GB" sz="1800">
            <a:latin typeface="Franklin Gothic Book" panose="020B0503020102020204" pitchFamily="34" charset="0"/>
          </a:endParaRPr>
        </a:p>
      </dgm:t>
    </dgm:pt>
    <dgm:pt modelId="{7AE817AE-62E1-4668-8AFD-D8DB3C399B3B}" type="sibTrans" cxnId="{879D05EE-6260-4373-81FB-FD84E8C79D6C}">
      <dgm:prSet/>
      <dgm:spPr/>
      <dgm:t>
        <a:bodyPr/>
        <a:lstStyle/>
        <a:p>
          <a:endParaRPr lang="en-GB" sz="1800">
            <a:latin typeface="Franklin Gothic Book" panose="020B0503020102020204" pitchFamily="34" charset="0"/>
          </a:endParaRPr>
        </a:p>
      </dgm:t>
    </dgm:pt>
    <dgm:pt modelId="{B8FB9FC6-79AE-495F-93A2-79937BDAA783}">
      <dgm:prSet phldrT="[Text]" custT="1"/>
      <dgm:spPr/>
      <dgm:t>
        <a:bodyPr/>
        <a:lstStyle/>
        <a:p>
          <a:r>
            <a:rPr lang="en-GB" sz="1200" dirty="0">
              <a:latin typeface="Franklin Gothic Book" panose="020B0503020102020204" pitchFamily="34" charset="0"/>
            </a:rPr>
            <a:t>Convening Partners</a:t>
          </a:r>
        </a:p>
      </dgm:t>
    </dgm:pt>
    <dgm:pt modelId="{D8A7C2C5-029E-4854-9A49-F53E839036E6}" type="parTrans" cxnId="{0AA988A5-7319-45FC-9B21-3D9C9ABFF6C0}">
      <dgm:prSet custT="1"/>
      <dgm:spPr/>
      <dgm:t>
        <a:bodyPr/>
        <a:lstStyle/>
        <a:p>
          <a:endParaRPr lang="en-GB" sz="500">
            <a:latin typeface="Franklin Gothic Book" panose="020B0503020102020204" pitchFamily="34" charset="0"/>
          </a:endParaRPr>
        </a:p>
      </dgm:t>
    </dgm:pt>
    <dgm:pt modelId="{78AF382C-41A6-4859-959F-1D39B20551EE}" type="sibTrans" cxnId="{0AA988A5-7319-45FC-9B21-3D9C9ABFF6C0}">
      <dgm:prSet/>
      <dgm:spPr/>
      <dgm:t>
        <a:bodyPr/>
        <a:lstStyle/>
        <a:p>
          <a:endParaRPr lang="en-GB" sz="1800">
            <a:latin typeface="Franklin Gothic Book" panose="020B0503020102020204" pitchFamily="34" charset="0"/>
          </a:endParaRPr>
        </a:p>
      </dgm:t>
    </dgm:pt>
    <dgm:pt modelId="{2428579E-BF47-4B9A-BF63-2A5AD206E849}">
      <dgm:prSet phldrT="[Text]" custT="1"/>
      <dgm:spPr/>
      <dgm:t>
        <a:bodyPr/>
        <a:lstStyle/>
        <a:p>
          <a:r>
            <a:rPr lang="en-GB" sz="1200" dirty="0">
              <a:latin typeface="Franklin Gothic Book" panose="020B0503020102020204" pitchFamily="34" charset="0"/>
            </a:rPr>
            <a:t>Engagement and Intelligence</a:t>
          </a:r>
        </a:p>
      </dgm:t>
    </dgm:pt>
    <dgm:pt modelId="{73934BE4-2978-46BF-94A8-DF502E7A3ADF}" type="parTrans" cxnId="{6EC64079-8446-4D7F-9985-8002126A2050}">
      <dgm:prSet custT="1"/>
      <dgm:spPr/>
      <dgm:t>
        <a:bodyPr/>
        <a:lstStyle/>
        <a:p>
          <a:endParaRPr lang="en-GB" sz="500">
            <a:latin typeface="Franklin Gothic Book" panose="020B0503020102020204" pitchFamily="34" charset="0"/>
          </a:endParaRPr>
        </a:p>
      </dgm:t>
    </dgm:pt>
    <dgm:pt modelId="{9742F566-6056-40DB-A898-C21294ADE4A0}" type="sibTrans" cxnId="{6EC64079-8446-4D7F-9985-8002126A2050}">
      <dgm:prSet/>
      <dgm:spPr/>
      <dgm:t>
        <a:bodyPr/>
        <a:lstStyle/>
        <a:p>
          <a:endParaRPr lang="en-GB" sz="1800">
            <a:latin typeface="Franklin Gothic Book" panose="020B0503020102020204" pitchFamily="34" charset="0"/>
          </a:endParaRPr>
        </a:p>
      </dgm:t>
    </dgm:pt>
    <dgm:pt modelId="{808D64F0-2716-4F59-A7C1-C526BB882B2D}">
      <dgm:prSet phldrT="[Text]" custT="1"/>
      <dgm:spPr>
        <a:solidFill>
          <a:srgbClr val="35B0F0"/>
        </a:solidFill>
        <a:ln w="19050" cap="flat" cmpd="sng" algn="ctr">
          <a:solidFill>
            <a:prstClr val="white">
              <a:hueOff val="0"/>
              <a:satOff val="0"/>
              <a:lumOff val="0"/>
              <a:alphaOff val="0"/>
            </a:prstClr>
          </a:solidFill>
          <a:prstDash val="solid"/>
          <a:miter lim="800000"/>
        </a:ln>
        <a:effectLst/>
      </dgm:spPr>
      <dgm:t>
        <a:bodyPr spcFirstLastPara="0" vert="horz" wrap="square" lIns="15240" tIns="15240" rIns="15240" bIns="15240" numCol="1" spcCol="1270" anchor="ctr" anchorCtr="0"/>
        <a:lstStyle/>
        <a:p>
          <a:pPr marL="0" lvl="0" indent="0" algn="ctr" defTabSz="1066800">
            <a:lnSpc>
              <a:spcPct val="90000"/>
            </a:lnSpc>
            <a:spcBef>
              <a:spcPct val="0"/>
            </a:spcBef>
            <a:spcAft>
              <a:spcPct val="35000"/>
            </a:spcAft>
            <a:buNone/>
          </a:pPr>
          <a:r>
            <a:rPr lang="en-GB" sz="1300" kern="1200" dirty="0">
              <a:solidFill>
                <a:prstClr val="white"/>
              </a:solidFill>
              <a:latin typeface="Franklin Gothic Demi" panose="020B0703020102020204" pitchFamily="34" charset="0"/>
              <a:ea typeface="+mn-ea"/>
              <a:cs typeface="+mn-cs"/>
            </a:rPr>
            <a:t>Collaborative Project Work</a:t>
          </a:r>
        </a:p>
      </dgm:t>
    </dgm:pt>
    <dgm:pt modelId="{0CAC497C-FE34-431E-A230-125B0BF98520}" type="parTrans" cxnId="{0BD801B8-6A06-4AC7-A569-120DBB63B46A}">
      <dgm:prSet custT="1"/>
      <dgm:spPr/>
      <dgm:t>
        <a:bodyPr/>
        <a:lstStyle/>
        <a:p>
          <a:endParaRPr lang="en-GB" sz="500">
            <a:latin typeface="Franklin Gothic Book" panose="020B0503020102020204" pitchFamily="34" charset="0"/>
          </a:endParaRPr>
        </a:p>
      </dgm:t>
    </dgm:pt>
    <dgm:pt modelId="{76D6A9E5-0903-4E47-9508-D3C6A22649E8}" type="sibTrans" cxnId="{0BD801B8-6A06-4AC7-A569-120DBB63B46A}">
      <dgm:prSet/>
      <dgm:spPr/>
      <dgm:t>
        <a:bodyPr/>
        <a:lstStyle/>
        <a:p>
          <a:endParaRPr lang="en-GB" sz="1800">
            <a:latin typeface="Franklin Gothic Book" panose="020B0503020102020204" pitchFamily="34" charset="0"/>
          </a:endParaRPr>
        </a:p>
      </dgm:t>
    </dgm:pt>
    <dgm:pt modelId="{B3A93183-1238-469B-8F43-BDC0BE5666D7}">
      <dgm:prSet phldrT="[Text]" custT="1"/>
      <dgm:spPr/>
      <dgm:t>
        <a:bodyPr/>
        <a:lstStyle/>
        <a:p>
          <a:r>
            <a:rPr lang="en-GB" sz="1200" dirty="0">
              <a:latin typeface="Franklin Gothic Book" panose="020B0503020102020204" pitchFamily="34" charset="0"/>
            </a:rPr>
            <a:t>Proactive Case Finding</a:t>
          </a:r>
        </a:p>
      </dgm:t>
    </dgm:pt>
    <dgm:pt modelId="{01F32E1A-8836-4EBC-AC4E-997B9E24FB98}" type="parTrans" cxnId="{60233996-BA8A-4AA6-8DB6-A43FC81816F0}">
      <dgm:prSet custT="1"/>
      <dgm:spPr/>
      <dgm:t>
        <a:bodyPr/>
        <a:lstStyle/>
        <a:p>
          <a:endParaRPr lang="en-GB" sz="500">
            <a:latin typeface="Franklin Gothic Book" panose="020B0503020102020204" pitchFamily="34" charset="0"/>
          </a:endParaRPr>
        </a:p>
      </dgm:t>
    </dgm:pt>
    <dgm:pt modelId="{EE77135C-93D6-4182-9A1B-D61E5B4C7355}" type="sibTrans" cxnId="{60233996-BA8A-4AA6-8DB6-A43FC81816F0}">
      <dgm:prSet/>
      <dgm:spPr/>
      <dgm:t>
        <a:bodyPr/>
        <a:lstStyle/>
        <a:p>
          <a:endParaRPr lang="en-GB" sz="1800">
            <a:latin typeface="Franklin Gothic Book" panose="020B0503020102020204" pitchFamily="34" charset="0"/>
          </a:endParaRPr>
        </a:p>
      </dgm:t>
    </dgm:pt>
    <dgm:pt modelId="{9A082C01-EBC7-4751-A2BD-B10E556CD9BA}">
      <dgm:prSet phldrT="[Text]" custT="1"/>
      <dgm:spPr/>
      <dgm:t>
        <a:bodyPr/>
        <a:lstStyle/>
        <a:p>
          <a:r>
            <a:rPr lang="en-GB" sz="1200" dirty="0">
              <a:latin typeface="Franklin Gothic Book" panose="020B0503020102020204" pitchFamily="34" charset="0"/>
            </a:rPr>
            <a:t>MDT Review</a:t>
          </a:r>
        </a:p>
      </dgm:t>
    </dgm:pt>
    <dgm:pt modelId="{BDE1F2B6-89A1-4C32-92B8-F48D080DBB3C}" type="parTrans" cxnId="{B5B6C450-5E02-4847-A99C-90CEDB0EC984}">
      <dgm:prSet custT="1"/>
      <dgm:spPr/>
      <dgm:t>
        <a:bodyPr/>
        <a:lstStyle/>
        <a:p>
          <a:endParaRPr lang="en-GB" sz="500">
            <a:latin typeface="Franklin Gothic Book" panose="020B0503020102020204" pitchFamily="34" charset="0"/>
          </a:endParaRPr>
        </a:p>
      </dgm:t>
    </dgm:pt>
    <dgm:pt modelId="{EB1955D2-0E04-4AB4-BDDC-CA0671D1CDE0}" type="sibTrans" cxnId="{B5B6C450-5E02-4847-A99C-90CEDB0EC984}">
      <dgm:prSet/>
      <dgm:spPr/>
      <dgm:t>
        <a:bodyPr/>
        <a:lstStyle/>
        <a:p>
          <a:endParaRPr lang="en-GB" sz="1800">
            <a:latin typeface="Franklin Gothic Book" panose="020B0503020102020204" pitchFamily="34" charset="0"/>
          </a:endParaRPr>
        </a:p>
      </dgm:t>
    </dgm:pt>
    <dgm:pt modelId="{3CE6A624-60CD-481E-8EC9-F0F7A2043618}">
      <dgm:prSet phldrT="[Text]" custT="1"/>
      <dgm:spPr/>
      <dgm:t>
        <a:bodyPr/>
        <a:lstStyle/>
        <a:p>
          <a:r>
            <a:rPr lang="en-GB" sz="1200" dirty="0">
              <a:latin typeface="Franklin Gothic Book" panose="020B0503020102020204" pitchFamily="34" charset="0"/>
            </a:rPr>
            <a:t>Care Coordination</a:t>
          </a:r>
        </a:p>
      </dgm:t>
    </dgm:pt>
    <dgm:pt modelId="{D0DB20BF-FB22-4C11-A3A3-A321BF5EED87}" type="parTrans" cxnId="{EFD16AC7-D44A-43B3-8C48-7C9497D2FB18}">
      <dgm:prSet custT="1"/>
      <dgm:spPr/>
      <dgm:t>
        <a:bodyPr/>
        <a:lstStyle/>
        <a:p>
          <a:endParaRPr lang="en-GB" sz="500">
            <a:latin typeface="Franklin Gothic Book" panose="020B0503020102020204" pitchFamily="34" charset="0"/>
          </a:endParaRPr>
        </a:p>
      </dgm:t>
    </dgm:pt>
    <dgm:pt modelId="{4EE7B0EE-D85E-4D11-ADC1-CF5E462BFC3B}" type="sibTrans" cxnId="{EFD16AC7-D44A-43B3-8C48-7C9497D2FB18}">
      <dgm:prSet/>
      <dgm:spPr/>
      <dgm:t>
        <a:bodyPr/>
        <a:lstStyle/>
        <a:p>
          <a:endParaRPr lang="en-GB" sz="1800">
            <a:latin typeface="Franklin Gothic Book" panose="020B0503020102020204" pitchFamily="34" charset="0"/>
          </a:endParaRPr>
        </a:p>
      </dgm:t>
    </dgm:pt>
    <dgm:pt modelId="{55736A53-3301-46AD-9DC2-F60BA533FF4C}">
      <dgm:prSet phldrT="[Text]" custT="1"/>
      <dgm:spPr/>
      <dgm:t>
        <a:bodyPr/>
        <a:lstStyle/>
        <a:p>
          <a:r>
            <a:rPr lang="en-GB" sz="1200" dirty="0">
              <a:latin typeface="Franklin Gothic Book" panose="020B0503020102020204" pitchFamily="34" charset="0"/>
            </a:rPr>
            <a:t>Targeted Interventions</a:t>
          </a:r>
        </a:p>
      </dgm:t>
    </dgm:pt>
    <dgm:pt modelId="{634B3D96-4C26-415C-B97B-94D09A181A9E}" type="parTrans" cxnId="{EDF36E1E-F22F-4863-BCDC-090ABC7C34BF}">
      <dgm:prSet custT="1"/>
      <dgm:spPr/>
      <dgm:t>
        <a:bodyPr/>
        <a:lstStyle/>
        <a:p>
          <a:endParaRPr lang="en-GB" sz="500">
            <a:latin typeface="Franklin Gothic Book" panose="020B0503020102020204" pitchFamily="34" charset="0"/>
          </a:endParaRPr>
        </a:p>
      </dgm:t>
    </dgm:pt>
    <dgm:pt modelId="{E9F79021-43DC-486A-8C0A-9F654F1ABC8C}" type="sibTrans" cxnId="{EDF36E1E-F22F-4863-BCDC-090ABC7C34BF}">
      <dgm:prSet/>
      <dgm:spPr/>
      <dgm:t>
        <a:bodyPr/>
        <a:lstStyle/>
        <a:p>
          <a:endParaRPr lang="en-GB" sz="1800">
            <a:latin typeface="Franklin Gothic Book" panose="020B0503020102020204" pitchFamily="34" charset="0"/>
          </a:endParaRPr>
        </a:p>
      </dgm:t>
    </dgm:pt>
    <dgm:pt modelId="{5F46D3EB-3BE8-42A3-BEEE-BF75C8860FE3}">
      <dgm:prSet phldrT="[Text]" custT="1"/>
      <dgm:spPr/>
      <dgm:t>
        <a:bodyPr/>
        <a:lstStyle/>
        <a:p>
          <a:r>
            <a:rPr lang="en-GB" sz="1200" dirty="0">
              <a:latin typeface="Franklin Gothic Book" panose="020B0503020102020204" pitchFamily="34" charset="0"/>
            </a:rPr>
            <a:t>Emergency Response</a:t>
          </a:r>
        </a:p>
      </dgm:t>
    </dgm:pt>
    <dgm:pt modelId="{888A663F-707E-47ED-A0B0-92D870A1E192}" type="parTrans" cxnId="{8F48BFD9-C917-4F8F-B63C-F280E8B077DB}">
      <dgm:prSet custT="1"/>
      <dgm:spPr/>
      <dgm:t>
        <a:bodyPr/>
        <a:lstStyle/>
        <a:p>
          <a:endParaRPr lang="en-GB" sz="500">
            <a:latin typeface="Franklin Gothic Book" panose="020B0503020102020204" pitchFamily="34" charset="0"/>
          </a:endParaRPr>
        </a:p>
      </dgm:t>
    </dgm:pt>
    <dgm:pt modelId="{1407B372-B410-43B6-9B7F-266C590C0D81}" type="sibTrans" cxnId="{8F48BFD9-C917-4F8F-B63C-F280E8B077DB}">
      <dgm:prSet/>
      <dgm:spPr/>
      <dgm:t>
        <a:bodyPr/>
        <a:lstStyle/>
        <a:p>
          <a:endParaRPr lang="en-GB" sz="1800">
            <a:latin typeface="Franklin Gothic Book" panose="020B0503020102020204" pitchFamily="34" charset="0"/>
          </a:endParaRPr>
        </a:p>
      </dgm:t>
    </dgm:pt>
    <dgm:pt modelId="{6D324AB0-2341-46C4-B8A4-E11FB7700D88}" type="pres">
      <dgm:prSet presAssocID="{A8FCEE9E-4B59-49C7-AA43-6D3D440BFB60}" presName="cycle" presStyleCnt="0">
        <dgm:presLayoutVars>
          <dgm:chMax val="1"/>
          <dgm:dir/>
          <dgm:animLvl val="ctr"/>
          <dgm:resizeHandles val="exact"/>
        </dgm:presLayoutVars>
      </dgm:prSet>
      <dgm:spPr/>
    </dgm:pt>
    <dgm:pt modelId="{56A7150F-7E27-4022-83D6-C1B4ADE18661}" type="pres">
      <dgm:prSet presAssocID="{3FFBBF1C-4730-4225-825E-93DBACD04921}" presName="centerShape" presStyleLbl="node0" presStyleIdx="0" presStyleCnt="1" custScaleX="150138" custScaleY="150138"/>
      <dgm:spPr/>
    </dgm:pt>
    <dgm:pt modelId="{4E5E02CC-7D9F-43BE-8670-3FE5F4B43173}" type="pres">
      <dgm:prSet presAssocID="{D8A7C2C5-029E-4854-9A49-F53E839036E6}" presName="Name9" presStyleLbl="parChTrans1D2" presStyleIdx="0" presStyleCnt="8"/>
      <dgm:spPr/>
    </dgm:pt>
    <dgm:pt modelId="{B43C136F-D9E4-4322-A805-0EEF78D8A6C1}" type="pres">
      <dgm:prSet presAssocID="{D8A7C2C5-029E-4854-9A49-F53E839036E6}" presName="connTx" presStyleLbl="parChTrans1D2" presStyleIdx="0" presStyleCnt="8"/>
      <dgm:spPr/>
    </dgm:pt>
    <dgm:pt modelId="{AC4DC485-565C-47F1-A539-CFAEF32970CF}" type="pres">
      <dgm:prSet presAssocID="{B8FB9FC6-79AE-495F-93A2-79937BDAA783}" presName="node" presStyleLbl="node1" presStyleIdx="0" presStyleCnt="8">
        <dgm:presLayoutVars>
          <dgm:bulletEnabled val="1"/>
        </dgm:presLayoutVars>
      </dgm:prSet>
      <dgm:spPr/>
    </dgm:pt>
    <dgm:pt modelId="{D5407475-4FB7-45B6-A4C5-6A9070C5CB45}" type="pres">
      <dgm:prSet presAssocID="{73934BE4-2978-46BF-94A8-DF502E7A3ADF}" presName="Name9" presStyleLbl="parChTrans1D2" presStyleIdx="1" presStyleCnt="8"/>
      <dgm:spPr/>
    </dgm:pt>
    <dgm:pt modelId="{D862A88F-1E4D-4F56-A410-CADC6C9AF64B}" type="pres">
      <dgm:prSet presAssocID="{73934BE4-2978-46BF-94A8-DF502E7A3ADF}" presName="connTx" presStyleLbl="parChTrans1D2" presStyleIdx="1" presStyleCnt="8"/>
      <dgm:spPr/>
    </dgm:pt>
    <dgm:pt modelId="{712390E1-7561-4D3D-B8E2-4D8138FDF367}" type="pres">
      <dgm:prSet presAssocID="{2428579E-BF47-4B9A-BF63-2A5AD206E849}" presName="node" presStyleLbl="node1" presStyleIdx="1" presStyleCnt="8">
        <dgm:presLayoutVars>
          <dgm:bulletEnabled val="1"/>
        </dgm:presLayoutVars>
      </dgm:prSet>
      <dgm:spPr/>
    </dgm:pt>
    <dgm:pt modelId="{F818E085-229C-47D0-8735-19952012D7E8}" type="pres">
      <dgm:prSet presAssocID="{0CAC497C-FE34-431E-A230-125B0BF98520}" presName="Name9" presStyleLbl="parChTrans1D2" presStyleIdx="2" presStyleCnt="8"/>
      <dgm:spPr/>
    </dgm:pt>
    <dgm:pt modelId="{8A28F4FF-9281-41D5-9821-E2C6540D211A}" type="pres">
      <dgm:prSet presAssocID="{0CAC497C-FE34-431E-A230-125B0BF98520}" presName="connTx" presStyleLbl="parChTrans1D2" presStyleIdx="2" presStyleCnt="8"/>
      <dgm:spPr/>
    </dgm:pt>
    <dgm:pt modelId="{7132E20A-6259-4A21-BDC9-89C428F7E19F}" type="pres">
      <dgm:prSet presAssocID="{808D64F0-2716-4F59-A7C1-C526BB882B2D}" presName="node" presStyleLbl="node1" presStyleIdx="2" presStyleCnt="8">
        <dgm:presLayoutVars>
          <dgm:bulletEnabled val="1"/>
        </dgm:presLayoutVars>
      </dgm:prSet>
      <dgm:spPr>
        <a:xfrm>
          <a:off x="5043026" y="2412209"/>
          <a:ext cx="1402815" cy="1402815"/>
        </a:xfrm>
        <a:prstGeom prst="ellipse">
          <a:avLst/>
        </a:prstGeom>
      </dgm:spPr>
    </dgm:pt>
    <dgm:pt modelId="{9EB5F237-5ED8-4507-8FE3-96AA9E97E9C4}" type="pres">
      <dgm:prSet presAssocID="{01F32E1A-8836-4EBC-AC4E-997B9E24FB98}" presName="Name9" presStyleLbl="parChTrans1D2" presStyleIdx="3" presStyleCnt="8"/>
      <dgm:spPr/>
    </dgm:pt>
    <dgm:pt modelId="{34E08BA7-7C5E-490B-854A-9EFC1E3536B5}" type="pres">
      <dgm:prSet presAssocID="{01F32E1A-8836-4EBC-AC4E-997B9E24FB98}" presName="connTx" presStyleLbl="parChTrans1D2" presStyleIdx="3" presStyleCnt="8"/>
      <dgm:spPr/>
    </dgm:pt>
    <dgm:pt modelId="{89295C09-1051-4D50-AF0B-F443E73D2D6E}" type="pres">
      <dgm:prSet presAssocID="{B3A93183-1238-469B-8F43-BDC0BE5666D7}" presName="node" presStyleLbl="node1" presStyleIdx="3" presStyleCnt="8">
        <dgm:presLayoutVars>
          <dgm:bulletEnabled val="1"/>
        </dgm:presLayoutVars>
      </dgm:prSet>
      <dgm:spPr/>
    </dgm:pt>
    <dgm:pt modelId="{E510B7CA-FEDA-42C2-B996-C7A1C671180E}" type="pres">
      <dgm:prSet presAssocID="{BDE1F2B6-89A1-4C32-92B8-F48D080DBB3C}" presName="Name9" presStyleLbl="parChTrans1D2" presStyleIdx="4" presStyleCnt="8"/>
      <dgm:spPr/>
    </dgm:pt>
    <dgm:pt modelId="{9AF2096D-D754-4A88-86B8-E9F9F844DD72}" type="pres">
      <dgm:prSet presAssocID="{BDE1F2B6-89A1-4C32-92B8-F48D080DBB3C}" presName="connTx" presStyleLbl="parChTrans1D2" presStyleIdx="4" presStyleCnt="8"/>
      <dgm:spPr/>
    </dgm:pt>
    <dgm:pt modelId="{AB4C3818-2111-4370-9101-8706BA4E0CEE}" type="pres">
      <dgm:prSet presAssocID="{9A082C01-EBC7-4751-A2BD-B10E556CD9BA}" presName="node" presStyleLbl="node1" presStyleIdx="4" presStyleCnt="8">
        <dgm:presLayoutVars>
          <dgm:bulletEnabled val="1"/>
        </dgm:presLayoutVars>
      </dgm:prSet>
      <dgm:spPr/>
    </dgm:pt>
    <dgm:pt modelId="{84513652-52BA-4716-B210-736C9322BC28}" type="pres">
      <dgm:prSet presAssocID="{D0DB20BF-FB22-4C11-A3A3-A321BF5EED87}" presName="Name9" presStyleLbl="parChTrans1D2" presStyleIdx="5" presStyleCnt="8"/>
      <dgm:spPr/>
    </dgm:pt>
    <dgm:pt modelId="{D22445A6-3938-4CAD-B4E8-9A30847C68AD}" type="pres">
      <dgm:prSet presAssocID="{D0DB20BF-FB22-4C11-A3A3-A321BF5EED87}" presName="connTx" presStyleLbl="parChTrans1D2" presStyleIdx="5" presStyleCnt="8"/>
      <dgm:spPr/>
    </dgm:pt>
    <dgm:pt modelId="{CF396C0F-AE02-4DC4-A471-E2626F90BD91}" type="pres">
      <dgm:prSet presAssocID="{3CE6A624-60CD-481E-8EC9-F0F7A2043618}" presName="node" presStyleLbl="node1" presStyleIdx="5" presStyleCnt="8">
        <dgm:presLayoutVars>
          <dgm:bulletEnabled val="1"/>
        </dgm:presLayoutVars>
      </dgm:prSet>
      <dgm:spPr/>
    </dgm:pt>
    <dgm:pt modelId="{3975AFEE-FBCF-4094-925A-F5195DF6413F}" type="pres">
      <dgm:prSet presAssocID="{634B3D96-4C26-415C-B97B-94D09A181A9E}" presName="Name9" presStyleLbl="parChTrans1D2" presStyleIdx="6" presStyleCnt="8"/>
      <dgm:spPr/>
    </dgm:pt>
    <dgm:pt modelId="{DABED457-CB23-45F0-838F-434B6166A5B0}" type="pres">
      <dgm:prSet presAssocID="{634B3D96-4C26-415C-B97B-94D09A181A9E}" presName="connTx" presStyleLbl="parChTrans1D2" presStyleIdx="6" presStyleCnt="8"/>
      <dgm:spPr/>
    </dgm:pt>
    <dgm:pt modelId="{970E1A85-56DD-457A-825D-C7B8736E84E3}" type="pres">
      <dgm:prSet presAssocID="{55736A53-3301-46AD-9DC2-F60BA533FF4C}" presName="node" presStyleLbl="node1" presStyleIdx="6" presStyleCnt="8">
        <dgm:presLayoutVars>
          <dgm:bulletEnabled val="1"/>
        </dgm:presLayoutVars>
      </dgm:prSet>
      <dgm:spPr/>
    </dgm:pt>
    <dgm:pt modelId="{8E32C3BC-C815-45C7-8329-053C33ACC6E8}" type="pres">
      <dgm:prSet presAssocID="{888A663F-707E-47ED-A0B0-92D870A1E192}" presName="Name9" presStyleLbl="parChTrans1D2" presStyleIdx="7" presStyleCnt="8"/>
      <dgm:spPr/>
    </dgm:pt>
    <dgm:pt modelId="{4101FF58-5869-47F7-9A52-36909ECA9A8C}" type="pres">
      <dgm:prSet presAssocID="{888A663F-707E-47ED-A0B0-92D870A1E192}" presName="connTx" presStyleLbl="parChTrans1D2" presStyleIdx="7" presStyleCnt="8"/>
      <dgm:spPr/>
    </dgm:pt>
    <dgm:pt modelId="{DDF85198-B5C2-451F-AF10-7783CEEA41C5}" type="pres">
      <dgm:prSet presAssocID="{5F46D3EB-3BE8-42A3-BEEE-BF75C8860FE3}" presName="node" presStyleLbl="node1" presStyleIdx="7" presStyleCnt="8">
        <dgm:presLayoutVars>
          <dgm:bulletEnabled val="1"/>
        </dgm:presLayoutVars>
      </dgm:prSet>
      <dgm:spPr/>
    </dgm:pt>
  </dgm:ptLst>
  <dgm:cxnLst>
    <dgm:cxn modelId="{EDF36E1E-F22F-4863-BCDC-090ABC7C34BF}" srcId="{3FFBBF1C-4730-4225-825E-93DBACD04921}" destId="{55736A53-3301-46AD-9DC2-F60BA533FF4C}" srcOrd="6" destOrd="0" parTransId="{634B3D96-4C26-415C-B97B-94D09A181A9E}" sibTransId="{E9F79021-43DC-486A-8C0A-9F654F1ABC8C}"/>
    <dgm:cxn modelId="{3CCA1D39-1122-4A6C-A207-8966EE029288}" type="presOf" srcId="{D8A7C2C5-029E-4854-9A49-F53E839036E6}" destId="{B43C136F-D9E4-4322-A805-0EEF78D8A6C1}" srcOrd="1" destOrd="0" presId="urn:microsoft.com/office/officeart/2005/8/layout/radial1"/>
    <dgm:cxn modelId="{CFADB73B-D35C-43FC-8428-849A503D05EE}" type="presOf" srcId="{BDE1F2B6-89A1-4C32-92B8-F48D080DBB3C}" destId="{E510B7CA-FEDA-42C2-B996-C7A1C671180E}" srcOrd="0" destOrd="0" presId="urn:microsoft.com/office/officeart/2005/8/layout/radial1"/>
    <dgm:cxn modelId="{6DA37E5F-C1B6-4657-928C-8C765635934B}" type="presOf" srcId="{2428579E-BF47-4B9A-BF63-2A5AD206E849}" destId="{712390E1-7561-4D3D-B8E2-4D8138FDF367}" srcOrd="0" destOrd="0" presId="urn:microsoft.com/office/officeart/2005/8/layout/radial1"/>
    <dgm:cxn modelId="{7F6E1841-9925-4FE0-BBFD-CEBDB5A04C87}" type="presOf" srcId="{01F32E1A-8836-4EBC-AC4E-997B9E24FB98}" destId="{34E08BA7-7C5E-490B-854A-9EFC1E3536B5}" srcOrd="1" destOrd="0" presId="urn:microsoft.com/office/officeart/2005/8/layout/radial1"/>
    <dgm:cxn modelId="{85C7D962-998F-4CC7-A4A0-A2913683A388}" type="presOf" srcId="{808D64F0-2716-4F59-A7C1-C526BB882B2D}" destId="{7132E20A-6259-4A21-BDC9-89C428F7E19F}" srcOrd="0" destOrd="0" presId="urn:microsoft.com/office/officeart/2005/8/layout/radial1"/>
    <dgm:cxn modelId="{C8C6BB64-BF57-4BD4-B158-857718C30124}" type="presOf" srcId="{888A663F-707E-47ED-A0B0-92D870A1E192}" destId="{8E32C3BC-C815-45C7-8329-053C33ACC6E8}" srcOrd="0" destOrd="0" presId="urn:microsoft.com/office/officeart/2005/8/layout/radial1"/>
    <dgm:cxn modelId="{C45F2A65-2932-41A8-B35F-80C1B06AA18D}" type="presOf" srcId="{B3A93183-1238-469B-8F43-BDC0BE5666D7}" destId="{89295C09-1051-4D50-AF0B-F443E73D2D6E}" srcOrd="0" destOrd="0" presId="urn:microsoft.com/office/officeart/2005/8/layout/radial1"/>
    <dgm:cxn modelId="{3DFDFB65-01CE-4369-99DE-29FEDE040EEA}" type="presOf" srcId="{D8A7C2C5-029E-4854-9A49-F53E839036E6}" destId="{4E5E02CC-7D9F-43BE-8670-3FE5F4B43173}" srcOrd="0" destOrd="0" presId="urn:microsoft.com/office/officeart/2005/8/layout/radial1"/>
    <dgm:cxn modelId="{D3E81767-9409-40D2-8155-A6AA7972530F}" type="presOf" srcId="{D0DB20BF-FB22-4C11-A3A3-A321BF5EED87}" destId="{D22445A6-3938-4CAD-B4E8-9A30847C68AD}" srcOrd="1" destOrd="0" presId="urn:microsoft.com/office/officeart/2005/8/layout/radial1"/>
    <dgm:cxn modelId="{3C97F269-451C-4789-AC3F-439D9415D5E9}" type="presOf" srcId="{01F32E1A-8836-4EBC-AC4E-997B9E24FB98}" destId="{9EB5F237-5ED8-4507-8FE3-96AA9E97E9C4}" srcOrd="0" destOrd="0" presId="urn:microsoft.com/office/officeart/2005/8/layout/radial1"/>
    <dgm:cxn modelId="{81D3596D-F0A9-4509-AA95-96049AC725F5}" type="presOf" srcId="{55736A53-3301-46AD-9DC2-F60BA533FF4C}" destId="{970E1A85-56DD-457A-825D-C7B8736E84E3}" srcOrd="0" destOrd="0" presId="urn:microsoft.com/office/officeart/2005/8/layout/radial1"/>
    <dgm:cxn modelId="{782C464E-D842-48E7-9DAA-A1B9B778DCEC}" type="presOf" srcId="{5F46D3EB-3BE8-42A3-BEEE-BF75C8860FE3}" destId="{DDF85198-B5C2-451F-AF10-7783CEEA41C5}" srcOrd="0" destOrd="0" presId="urn:microsoft.com/office/officeart/2005/8/layout/radial1"/>
    <dgm:cxn modelId="{D64CA54F-2183-4D51-9415-EA06489ED461}" type="presOf" srcId="{B8FB9FC6-79AE-495F-93A2-79937BDAA783}" destId="{AC4DC485-565C-47F1-A539-CFAEF32970CF}" srcOrd="0" destOrd="0" presId="urn:microsoft.com/office/officeart/2005/8/layout/radial1"/>
    <dgm:cxn modelId="{B5B6C450-5E02-4847-A99C-90CEDB0EC984}" srcId="{3FFBBF1C-4730-4225-825E-93DBACD04921}" destId="{9A082C01-EBC7-4751-A2BD-B10E556CD9BA}" srcOrd="4" destOrd="0" parTransId="{BDE1F2B6-89A1-4C32-92B8-F48D080DBB3C}" sibTransId="{EB1955D2-0E04-4AB4-BDDC-CA0671D1CDE0}"/>
    <dgm:cxn modelId="{A9BB3753-350E-42EF-8E00-3DD969EFFD09}" type="presOf" srcId="{888A663F-707E-47ED-A0B0-92D870A1E192}" destId="{4101FF58-5869-47F7-9A52-36909ECA9A8C}" srcOrd="1" destOrd="0" presId="urn:microsoft.com/office/officeart/2005/8/layout/radial1"/>
    <dgm:cxn modelId="{3EB91375-4593-4E13-95E8-8E98BC56AA1C}" type="presOf" srcId="{A8FCEE9E-4B59-49C7-AA43-6D3D440BFB60}" destId="{6D324AB0-2341-46C4-B8A4-E11FB7700D88}" srcOrd="0" destOrd="0" presId="urn:microsoft.com/office/officeart/2005/8/layout/radial1"/>
    <dgm:cxn modelId="{7B09A255-0828-4FBB-AA6D-213B3FBE98FB}" type="presOf" srcId="{73934BE4-2978-46BF-94A8-DF502E7A3ADF}" destId="{D5407475-4FB7-45B6-A4C5-6A9070C5CB45}" srcOrd="0" destOrd="0" presId="urn:microsoft.com/office/officeart/2005/8/layout/radial1"/>
    <dgm:cxn modelId="{6EC64079-8446-4D7F-9985-8002126A2050}" srcId="{3FFBBF1C-4730-4225-825E-93DBACD04921}" destId="{2428579E-BF47-4B9A-BF63-2A5AD206E849}" srcOrd="1" destOrd="0" parTransId="{73934BE4-2978-46BF-94A8-DF502E7A3ADF}" sibTransId="{9742F566-6056-40DB-A898-C21294ADE4A0}"/>
    <dgm:cxn modelId="{DABEDA83-8832-4870-A10B-F5A37A9416F3}" type="presOf" srcId="{0CAC497C-FE34-431E-A230-125B0BF98520}" destId="{8A28F4FF-9281-41D5-9821-E2C6540D211A}" srcOrd="1" destOrd="0" presId="urn:microsoft.com/office/officeart/2005/8/layout/radial1"/>
    <dgm:cxn modelId="{60233996-BA8A-4AA6-8DB6-A43FC81816F0}" srcId="{3FFBBF1C-4730-4225-825E-93DBACD04921}" destId="{B3A93183-1238-469B-8F43-BDC0BE5666D7}" srcOrd="3" destOrd="0" parTransId="{01F32E1A-8836-4EBC-AC4E-997B9E24FB98}" sibTransId="{EE77135C-93D6-4182-9A1B-D61E5B4C7355}"/>
    <dgm:cxn modelId="{0AA988A5-7319-45FC-9B21-3D9C9ABFF6C0}" srcId="{3FFBBF1C-4730-4225-825E-93DBACD04921}" destId="{B8FB9FC6-79AE-495F-93A2-79937BDAA783}" srcOrd="0" destOrd="0" parTransId="{D8A7C2C5-029E-4854-9A49-F53E839036E6}" sibTransId="{78AF382C-41A6-4859-959F-1D39B20551EE}"/>
    <dgm:cxn modelId="{595544A9-5963-4615-BC0E-8E1D0D8C054E}" type="presOf" srcId="{3CE6A624-60CD-481E-8EC9-F0F7A2043618}" destId="{CF396C0F-AE02-4DC4-A471-E2626F90BD91}" srcOrd="0" destOrd="0" presId="urn:microsoft.com/office/officeart/2005/8/layout/radial1"/>
    <dgm:cxn modelId="{27AB88AA-0085-4B4F-889C-2617299FD6CC}" type="presOf" srcId="{9A082C01-EBC7-4751-A2BD-B10E556CD9BA}" destId="{AB4C3818-2111-4370-9101-8706BA4E0CEE}" srcOrd="0" destOrd="0" presId="urn:microsoft.com/office/officeart/2005/8/layout/radial1"/>
    <dgm:cxn modelId="{AF8333B0-8780-4A2C-9F2E-4AED41BF1798}" type="presOf" srcId="{0CAC497C-FE34-431E-A230-125B0BF98520}" destId="{F818E085-229C-47D0-8735-19952012D7E8}" srcOrd="0" destOrd="0" presId="urn:microsoft.com/office/officeart/2005/8/layout/radial1"/>
    <dgm:cxn modelId="{0BD801B8-6A06-4AC7-A569-120DBB63B46A}" srcId="{3FFBBF1C-4730-4225-825E-93DBACD04921}" destId="{808D64F0-2716-4F59-A7C1-C526BB882B2D}" srcOrd="2" destOrd="0" parTransId="{0CAC497C-FE34-431E-A230-125B0BF98520}" sibTransId="{76D6A9E5-0903-4E47-9508-D3C6A22649E8}"/>
    <dgm:cxn modelId="{3AE40AC6-E779-49BE-9F4D-B5E53767C0C2}" type="presOf" srcId="{634B3D96-4C26-415C-B97B-94D09A181A9E}" destId="{DABED457-CB23-45F0-838F-434B6166A5B0}" srcOrd="1" destOrd="0" presId="urn:microsoft.com/office/officeart/2005/8/layout/radial1"/>
    <dgm:cxn modelId="{EFD16AC7-D44A-43B3-8C48-7C9497D2FB18}" srcId="{3FFBBF1C-4730-4225-825E-93DBACD04921}" destId="{3CE6A624-60CD-481E-8EC9-F0F7A2043618}" srcOrd="5" destOrd="0" parTransId="{D0DB20BF-FB22-4C11-A3A3-A321BF5EED87}" sibTransId="{4EE7B0EE-D85E-4D11-ADC1-CF5E462BFC3B}"/>
    <dgm:cxn modelId="{3ACCB6CE-DB46-43A7-A949-CFFAA26A4AA9}" type="presOf" srcId="{3FFBBF1C-4730-4225-825E-93DBACD04921}" destId="{56A7150F-7E27-4022-83D6-C1B4ADE18661}" srcOrd="0" destOrd="0" presId="urn:microsoft.com/office/officeart/2005/8/layout/radial1"/>
    <dgm:cxn modelId="{8F48BFD9-C917-4F8F-B63C-F280E8B077DB}" srcId="{3FFBBF1C-4730-4225-825E-93DBACD04921}" destId="{5F46D3EB-3BE8-42A3-BEEE-BF75C8860FE3}" srcOrd="7" destOrd="0" parTransId="{888A663F-707E-47ED-A0B0-92D870A1E192}" sibTransId="{1407B372-B410-43B6-9B7F-266C590C0D81}"/>
    <dgm:cxn modelId="{3E04B0E6-B76F-4720-8665-123F3AD6D8D0}" type="presOf" srcId="{BDE1F2B6-89A1-4C32-92B8-F48D080DBB3C}" destId="{9AF2096D-D754-4A88-86B8-E9F9F844DD72}" srcOrd="1" destOrd="0" presId="urn:microsoft.com/office/officeart/2005/8/layout/radial1"/>
    <dgm:cxn modelId="{472FBBEB-7E53-4F26-A7F3-04A85EB77C79}" type="presOf" srcId="{634B3D96-4C26-415C-B97B-94D09A181A9E}" destId="{3975AFEE-FBCF-4094-925A-F5195DF6413F}" srcOrd="0" destOrd="0" presId="urn:microsoft.com/office/officeart/2005/8/layout/radial1"/>
    <dgm:cxn modelId="{879D05EE-6260-4373-81FB-FD84E8C79D6C}" srcId="{A8FCEE9E-4B59-49C7-AA43-6D3D440BFB60}" destId="{3FFBBF1C-4730-4225-825E-93DBACD04921}" srcOrd="0" destOrd="0" parTransId="{322B727B-57A5-49C0-9C0B-CAE9559A8EAC}" sibTransId="{7AE817AE-62E1-4668-8AFD-D8DB3C399B3B}"/>
    <dgm:cxn modelId="{13AB71EF-B7F2-427A-8DBA-461368E7F8AD}" type="presOf" srcId="{D0DB20BF-FB22-4C11-A3A3-A321BF5EED87}" destId="{84513652-52BA-4716-B210-736C9322BC28}" srcOrd="0" destOrd="0" presId="urn:microsoft.com/office/officeart/2005/8/layout/radial1"/>
    <dgm:cxn modelId="{A62D66FF-6827-4AB2-B1CE-EF47333A8B85}" type="presOf" srcId="{73934BE4-2978-46BF-94A8-DF502E7A3ADF}" destId="{D862A88F-1E4D-4F56-A410-CADC6C9AF64B}" srcOrd="1" destOrd="0" presId="urn:microsoft.com/office/officeart/2005/8/layout/radial1"/>
    <dgm:cxn modelId="{A943278F-695A-4A7A-A00F-1C1BB874A06D}" type="presParOf" srcId="{6D324AB0-2341-46C4-B8A4-E11FB7700D88}" destId="{56A7150F-7E27-4022-83D6-C1B4ADE18661}" srcOrd="0" destOrd="0" presId="urn:microsoft.com/office/officeart/2005/8/layout/radial1"/>
    <dgm:cxn modelId="{B1904602-4D21-4762-BC1B-DA81D388FB3B}" type="presParOf" srcId="{6D324AB0-2341-46C4-B8A4-E11FB7700D88}" destId="{4E5E02CC-7D9F-43BE-8670-3FE5F4B43173}" srcOrd="1" destOrd="0" presId="urn:microsoft.com/office/officeart/2005/8/layout/radial1"/>
    <dgm:cxn modelId="{CA4414C7-2C0E-4C6B-B2ED-BA4228432ED4}" type="presParOf" srcId="{4E5E02CC-7D9F-43BE-8670-3FE5F4B43173}" destId="{B43C136F-D9E4-4322-A805-0EEF78D8A6C1}" srcOrd="0" destOrd="0" presId="urn:microsoft.com/office/officeart/2005/8/layout/radial1"/>
    <dgm:cxn modelId="{0FF4C901-B9D5-404C-85C9-AE9F8C8E6FD1}" type="presParOf" srcId="{6D324AB0-2341-46C4-B8A4-E11FB7700D88}" destId="{AC4DC485-565C-47F1-A539-CFAEF32970CF}" srcOrd="2" destOrd="0" presId="urn:microsoft.com/office/officeart/2005/8/layout/radial1"/>
    <dgm:cxn modelId="{71347A24-49D7-4938-8825-CAE0F049C916}" type="presParOf" srcId="{6D324AB0-2341-46C4-B8A4-E11FB7700D88}" destId="{D5407475-4FB7-45B6-A4C5-6A9070C5CB45}" srcOrd="3" destOrd="0" presId="urn:microsoft.com/office/officeart/2005/8/layout/radial1"/>
    <dgm:cxn modelId="{3B203FDC-E63D-405B-ABE3-CF2D08F01EA9}" type="presParOf" srcId="{D5407475-4FB7-45B6-A4C5-6A9070C5CB45}" destId="{D862A88F-1E4D-4F56-A410-CADC6C9AF64B}" srcOrd="0" destOrd="0" presId="urn:microsoft.com/office/officeart/2005/8/layout/radial1"/>
    <dgm:cxn modelId="{D323716F-3534-4B7F-9950-0995E4337542}" type="presParOf" srcId="{6D324AB0-2341-46C4-B8A4-E11FB7700D88}" destId="{712390E1-7561-4D3D-B8E2-4D8138FDF367}" srcOrd="4" destOrd="0" presId="urn:microsoft.com/office/officeart/2005/8/layout/radial1"/>
    <dgm:cxn modelId="{29576906-BA05-4B82-BC96-91887BAE6B50}" type="presParOf" srcId="{6D324AB0-2341-46C4-B8A4-E11FB7700D88}" destId="{F818E085-229C-47D0-8735-19952012D7E8}" srcOrd="5" destOrd="0" presId="urn:microsoft.com/office/officeart/2005/8/layout/radial1"/>
    <dgm:cxn modelId="{846F9F50-B4CB-44F0-ACDB-AD15D110170D}" type="presParOf" srcId="{F818E085-229C-47D0-8735-19952012D7E8}" destId="{8A28F4FF-9281-41D5-9821-E2C6540D211A}" srcOrd="0" destOrd="0" presId="urn:microsoft.com/office/officeart/2005/8/layout/radial1"/>
    <dgm:cxn modelId="{0B26B586-6473-4049-B545-D19D6E5D8D26}" type="presParOf" srcId="{6D324AB0-2341-46C4-B8A4-E11FB7700D88}" destId="{7132E20A-6259-4A21-BDC9-89C428F7E19F}" srcOrd="6" destOrd="0" presId="urn:microsoft.com/office/officeart/2005/8/layout/radial1"/>
    <dgm:cxn modelId="{BC4F27A0-D8EE-40B0-A25E-32BD9E244F10}" type="presParOf" srcId="{6D324AB0-2341-46C4-B8A4-E11FB7700D88}" destId="{9EB5F237-5ED8-4507-8FE3-96AA9E97E9C4}" srcOrd="7" destOrd="0" presId="urn:microsoft.com/office/officeart/2005/8/layout/radial1"/>
    <dgm:cxn modelId="{B2BA5B68-E67E-4A62-A83D-2164EDE3D7D0}" type="presParOf" srcId="{9EB5F237-5ED8-4507-8FE3-96AA9E97E9C4}" destId="{34E08BA7-7C5E-490B-854A-9EFC1E3536B5}" srcOrd="0" destOrd="0" presId="urn:microsoft.com/office/officeart/2005/8/layout/radial1"/>
    <dgm:cxn modelId="{EF4BF1EB-A887-431D-B0E1-E5BDFA2B16AF}" type="presParOf" srcId="{6D324AB0-2341-46C4-B8A4-E11FB7700D88}" destId="{89295C09-1051-4D50-AF0B-F443E73D2D6E}" srcOrd="8" destOrd="0" presId="urn:microsoft.com/office/officeart/2005/8/layout/radial1"/>
    <dgm:cxn modelId="{2D22F20E-89B8-41D8-BD73-AF9651398220}" type="presParOf" srcId="{6D324AB0-2341-46C4-B8A4-E11FB7700D88}" destId="{E510B7CA-FEDA-42C2-B996-C7A1C671180E}" srcOrd="9" destOrd="0" presId="urn:microsoft.com/office/officeart/2005/8/layout/radial1"/>
    <dgm:cxn modelId="{1B9B0ABB-3821-4B4D-8F0C-DB50480C150D}" type="presParOf" srcId="{E510B7CA-FEDA-42C2-B996-C7A1C671180E}" destId="{9AF2096D-D754-4A88-86B8-E9F9F844DD72}" srcOrd="0" destOrd="0" presId="urn:microsoft.com/office/officeart/2005/8/layout/radial1"/>
    <dgm:cxn modelId="{1542F3C5-D4CF-40D6-A238-B29980A5CAE4}" type="presParOf" srcId="{6D324AB0-2341-46C4-B8A4-E11FB7700D88}" destId="{AB4C3818-2111-4370-9101-8706BA4E0CEE}" srcOrd="10" destOrd="0" presId="urn:microsoft.com/office/officeart/2005/8/layout/radial1"/>
    <dgm:cxn modelId="{BC0D493C-83C9-4704-A354-149BE67DB4A2}" type="presParOf" srcId="{6D324AB0-2341-46C4-B8A4-E11FB7700D88}" destId="{84513652-52BA-4716-B210-736C9322BC28}" srcOrd="11" destOrd="0" presId="urn:microsoft.com/office/officeart/2005/8/layout/radial1"/>
    <dgm:cxn modelId="{2C6BF083-5CFF-4F9D-BA53-918CBC0004E2}" type="presParOf" srcId="{84513652-52BA-4716-B210-736C9322BC28}" destId="{D22445A6-3938-4CAD-B4E8-9A30847C68AD}" srcOrd="0" destOrd="0" presId="urn:microsoft.com/office/officeart/2005/8/layout/radial1"/>
    <dgm:cxn modelId="{7C285562-3336-4D47-8C27-1C94A27554CF}" type="presParOf" srcId="{6D324AB0-2341-46C4-B8A4-E11FB7700D88}" destId="{CF396C0F-AE02-4DC4-A471-E2626F90BD91}" srcOrd="12" destOrd="0" presId="urn:microsoft.com/office/officeart/2005/8/layout/radial1"/>
    <dgm:cxn modelId="{2DBC676D-13D9-445F-9C19-5D83466E4B13}" type="presParOf" srcId="{6D324AB0-2341-46C4-B8A4-E11FB7700D88}" destId="{3975AFEE-FBCF-4094-925A-F5195DF6413F}" srcOrd="13" destOrd="0" presId="urn:microsoft.com/office/officeart/2005/8/layout/radial1"/>
    <dgm:cxn modelId="{C8CE7468-C163-4702-B514-C18E96512541}" type="presParOf" srcId="{3975AFEE-FBCF-4094-925A-F5195DF6413F}" destId="{DABED457-CB23-45F0-838F-434B6166A5B0}" srcOrd="0" destOrd="0" presId="urn:microsoft.com/office/officeart/2005/8/layout/radial1"/>
    <dgm:cxn modelId="{8AAE2064-E18F-45DD-B93E-EDD73F9094D9}" type="presParOf" srcId="{6D324AB0-2341-46C4-B8A4-E11FB7700D88}" destId="{970E1A85-56DD-457A-825D-C7B8736E84E3}" srcOrd="14" destOrd="0" presId="urn:microsoft.com/office/officeart/2005/8/layout/radial1"/>
    <dgm:cxn modelId="{52A61129-FF56-4433-B183-8A937B0F3417}" type="presParOf" srcId="{6D324AB0-2341-46C4-B8A4-E11FB7700D88}" destId="{8E32C3BC-C815-45C7-8329-053C33ACC6E8}" srcOrd="15" destOrd="0" presId="urn:microsoft.com/office/officeart/2005/8/layout/radial1"/>
    <dgm:cxn modelId="{85922464-9F7A-4B52-A66E-BDE4461A83E7}" type="presParOf" srcId="{8E32C3BC-C815-45C7-8329-053C33ACC6E8}" destId="{4101FF58-5869-47F7-9A52-36909ECA9A8C}" srcOrd="0" destOrd="0" presId="urn:microsoft.com/office/officeart/2005/8/layout/radial1"/>
    <dgm:cxn modelId="{5E54D2BB-C892-451A-B485-65744023ECCC}" type="presParOf" srcId="{6D324AB0-2341-46C4-B8A4-E11FB7700D88}" destId="{DDF85198-B5C2-451F-AF10-7783CEEA41C5}" srcOrd="16" destOrd="0" presId="urn:microsoft.com/office/officeart/2005/8/layout/radia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8FCEE9E-4B59-49C7-AA43-6D3D440BFB60}" type="doc">
      <dgm:prSet loTypeId="urn:microsoft.com/office/officeart/2005/8/layout/radial1" loCatId="cycle" qsTypeId="urn:microsoft.com/office/officeart/2005/8/quickstyle/simple2" qsCatId="simple" csTypeId="urn:microsoft.com/office/officeart/2005/8/colors/accent5_2" csCatId="accent5" phldr="1"/>
      <dgm:spPr/>
      <dgm:t>
        <a:bodyPr/>
        <a:lstStyle/>
        <a:p>
          <a:endParaRPr lang="en-GB"/>
        </a:p>
      </dgm:t>
    </dgm:pt>
    <dgm:pt modelId="{3FFBBF1C-4730-4225-825E-93DBACD04921}">
      <dgm:prSet phldrT="[Text]" custT="1"/>
      <dgm:spPr>
        <a:solidFill>
          <a:srgbClr val="35B0F0"/>
        </a:solidFill>
      </dgm:spPr>
      <dgm:t>
        <a:bodyPr/>
        <a:lstStyle/>
        <a:p>
          <a:r>
            <a:rPr lang="en-GB" sz="2400" dirty="0">
              <a:latin typeface="Franklin Gothic Demi" panose="020B0703020102020204" pitchFamily="34" charset="0"/>
            </a:rPr>
            <a:t>ICC Activities</a:t>
          </a:r>
        </a:p>
      </dgm:t>
    </dgm:pt>
    <dgm:pt modelId="{322B727B-57A5-49C0-9C0B-CAE9559A8EAC}" type="parTrans" cxnId="{879D05EE-6260-4373-81FB-FD84E8C79D6C}">
      <dgm:prSet/>
      <dgm:spPr/>
      <dgm:t>
        <a:bodyPr/>
        <a:lstStyle/>
        <a:p>
          <a:endParaRPr lang="en-GB" sz="1800">
            <a:latin typeface="Franklin Gothic Book" panose="020B0503020102020204" pitchFamily="34" charset="0"/>
          </a:endParaRPr>
        </a:p>
      </dgm:t>
    </dgm:pt>
    <dgm:pt modelId="{7AE817AE-62E1-4668-8AFD-D8DB3C399B3B}" type="sibTrans" cxnId="{879D05EE-6260-4373-81FB-FD84E8C79D6C}">
      <dgm:prSet/>
      <dgm:spPr/>
      <dgm:t>
        <a:bodyPr/>
        <a:lstStyle/>
        <a:p>
          <a:endParaRPr lang="en-GB" sz="1800">
            <a:latin typeface="Franklin Gothic Book" panose="020B0503020102020204" pitchFamily="34" charset="0"/>
          </a:endParaRPr>
        </a:p>
      </dgm:t>
    </dgm:pt>
    <dgm:pt modelId="{B8FB9FC6-79AE-495F-93A2-79937BDAA783}">
      <dgm:prSet phldrT="[Text]" custT="1"/>
      <dgm:spPr/>
      <dgm:t>
        <a:bodyPr/>
        <a:lstStyle/>
        <a:p>
          <a:r>
            <a:rPr lang="en-GB" sz="1200" dirty="0">
              <a:latin typeface="Franklin Gothic Book" panose="020B0503020102020204" pitchFamily="34" charset="0"/>
            </a:rPr>
            <a:t>Convening Partners</a:t>
          </a:r>
        </a:p>
      </dgm:t>
    </dgm:pt>
    <dgm:pt modelId="{D8A7C2C5-029E-4854-9A49-F53E839036E6}" type="parTrans" cxnId="{0AA988A5-7319-45FC-9B21-3D9C9ABFF6C0}">
      <dgm:prSet custT="1"/>
      <dgm:spPr/>
      <dgm:t>
        <a:bodyPr/>
        <a:lstStyle/>
        <a:p>
          <a:endParaRPr lang="en-GB" sz="500">
            <a:latin typeface="Franklin Gothic Book" panose="020B0503020102020204" pitchFamily="34" charset="0"/>
          </a:endParaRPr>
        </a:p>
      </dgm:t>
    </dgm:pt>
    <dgm:pt modelId="{78AF382C-41A6-4859-959F-1D39B20551EE}" type="sibTrans" cxnId="{0AA988A5-7319-45FC-9B21-3D9C9ABFF6C0}">
      <dgm:prSet/>
      <dgm:spPr/>
      <dgm:t>
        <a:bodyPr/>
        <a:lstStyle/>
        <a:p>
          <a:endParaRPr lang="en-GB" sz="1800">
            <a:latin typeface="Franklin Gothic Book" panose="020B0503020102020204" pitchFamily="34" charset="0"/>
          </a:endParaRPr>
        </a:p>
      </dgm:t>
    </dgm:pt>
    <dgm:pt modelId="{2428579E-BF47-4B9A-BF63-2A5AD206E849}">
      <dgm:prSet phldrT="[Text]" custT="1"/>
      <dgm:spPr/>
      <dgm:t>
        <a:bodyPr/>
        <a:lstStyle/>
        <a:p>
          <a:r>
            <a:rPr lang="en-GB" sz="1200" dirty="0">
              <a:latin typeface="Franklin Gothic Book" panose="020B0503020102020204" pitchFamily="34" charset="0"/>
            </a:rPr>
            <a:t>Engagement and Intelligence</a:t>
          </a:r>
        </a:p>
      </dgm:t>
    </dgm:pt>
    <dgm:pt modelId="{73934BE4-2978-46BF-94A8-DF502E7A3ADF}" type="parTrans" cxnId="{6EC64079-8446-4D7F-9985-8002126A2050}">
      <dgm:prSet custT="1"/>
      <dgm:spPr/>
      <dgm:t>
        <a:bodyPr/>
        <a:lstStyle/>
        <a:p>
          <a:endParaRPr lang="en-GB" sz="500">
            <a:latin typeface="Franklin Gothic Book" panose="020B0503020102020204" pitchFamily="34" charset="0"/>
          </a:endParaRPr>
        </a:p>
      </dgm:t>
    </dgm:pt>
    <dgm:pt modelId="{9742F566-6056-40DB-A898-C21294ADE4A0}" type="sibTrans" cxnId="{6EC64079-8446-4D7F-9985-8002126A2050}">
      <dgm:prSet/>
      <dgm:spPr/>
      <dgm:t>
        <a:bodyPr/>
        <a:lstStyle/>
        <a:p>
          <a:endParaRPr lang="en-GB" sz="1800">
            <a:latin typeface="Franklin Gothic Book" panose="020B0503020102020204" pitchFamily="34" charset="0"/>
          </a:endParaRPr>
        </a:p>
      </dgm:t>
    </dgm:pt>
    <dgm:pt modelId="{808D64F0-2716-4F59-A7C1-C526BB882B2D}">
      <dgm:prSet phldrT="[Text]" custT="1"/>
      <dgm:spPr/>
      <dgm:t>
        <a:bodyPr/>
        <a:lstStyle/>
        <a:p>
          <a:r>
            <a:rPr lang="en-GB" sz="1200" dirty="0">
              <a:latin typeface="Franklin Gothic Book" panose="020B0503020102020204" pitchFamily="34" charset="0"/>
            </a:rPr>
            <a:t>Collaborative Project Work</a:t>
          </a:r>
        </a:p>
      </dgm:t>
    </dgm:pt>
    <dgm:pt modelId="{0CAC497C-FE34-431E-A230-125B0BF98520}" type="parTrans" cxnId="{0BD801B8-6A06-4AC7-A569-120DBB63B46A}">
      <dgm:prSet custT="1"/>
      <dgm:spPr/>
      <dgm:t>
        <a:bodyPr/>
        <a:lstStyle/>
        <a:p>
          <a:endParaRPr lang="en-GB" sz="500">
            <a:latin typeface="Franklin Gothic Book" panose="020B0503020102020204" pitchFamily="34" charset="0"/>
          </a:endParaRPr>
        </a:p>
      </dgm:t>
    </dgm:pt>
    <dgm:pt modelId="{76D6A9E5-0903-4E47-9508-D3C6A22649E8}" type="sibTrans" cxnId="{0BD801B8-6A06-4AC7-A569-120DBB63B46A}">
      <dgm:prSet/>
      <dgm:spPr/>
      <dgm:t>
        <a:bodyPr/>
        <a:lstStyle/>
        <a:p>
          <a:endParaRPr lang="en-GB" sz="1800">
            <a:latin typeface="Franklin Gothic Book" panose="020B0503020102020204" pitchFamily="34" charset="0"/>
          </a:endParaRPr>
        </a:p>
      </dgm:t>
    </dgm:pt>
    <dgm:pt modelId="{B3A93183-1238-469B-8F43-BDC0BE5666D7}">
      <dgm:prSet phldrT="[Text]" custT="1"/>
      <dgm:spPr>
        <a:solidFill>
          <a:srgbClr val="35B0F0"/>
        </a:solidFill>
        <a:ln w="19050" cap="flat" cmpd="sng" algn="ctr">
          <a:solidFill>
            <a:prstClr val="white">
              <a:hueOff val="0"/>
              <a:satOff val="0"/>
              <a:lumOff val="0"/>
              <a:alphaOff val="0"/>
            </a:prstClr>
          </a:solidFill>
          <a:prstDash val="solid"/>
          <a:miter lim="800000"/>
        </a:ln>
        <a:effectLst/>
      </dgm:spPr>
      <dgm:t>
        <a:bodyPr spcFirstLastPara="0" vert="horz" wrap="square" lIns="15240" tIns="15240" rIns="15240" bIns="15240" numCol="1" spcCol="1270" anchor="ctr" anchorCtr="0"/>
        <a:lstStyle/>
        <a:p>
          <a:pPr marL="0" lvl="0" indent="0" algn="ctr" defTabSz="1066800">
            <a:lnSpc>
              <a:spcPct val="90000"/>
            </a:lnSpc>
            <a:spcBef>
              <a:spcPct val="0"/>
            </a:spcBef>
            <a:spcAft>
              <a:spcPct val="35000"/>
            </a:spcAft>
            <a:buNone/>
          </a:pPr>
          <a:r>
            <a:rPr lang="en-GB" sz="1400" kern="1200" dirty="0">
              <a:solidFill>
                <a:prstClr val="white"/>
              </a:solidFill>
              <a:latin typeface="Franklin Gothic Demi" panose="020B0703020102020204" pitchFamily="34" charset="0"/>
              <a:ea typeface="+mn-ea"/>
              <a:cs typeface="+mn-cs"/>
            </a:rPr>
            <a:t>Proactive Case Finding</a:t>
          </a:r>
        </a:p>
      </dgm:t>
    </dgm:pt>
    <dgm:pt modelId="{01F32E1A-8836-4EBC-AC4E-997B9E24FB98}" type="parTrans" cxnId="{60233996-BA8A-4AA6-8DB6-A43FC81816F0}">
      <dgm:prSet custT="1"/>
      <dgm:spPr/>
      <dgm:t>
        <a:bodyPr/>
        <a:lstStyle/>
        <a:p>
          <a:endParaRPr lang="en-GB" sz="500">
            <a:latin typeface="Franklin Gothic Book" panose="020B0503020102020204" pitchFamily="34" charset="0"/>
          </a:endParaRPr>
        </a:p>
      </dgm:t>
    </dgm:pt>
    <dgm:pt modelId="{EE77135C-93D6-4182-9A1B-D61E5B4C7355}" type="sibTrans" cxnId="{60233996-BA8A-4AA6-8DB6-A43FC81816F0}">
      <dgm:prSet/>
      <dgm:spPr/>
      <dgm:t>
        <a:bodyPr/>
        <a:lstStyle/>
        <a:p>
          <a:endParaRPr lang="en-GB" sz="1800">
            <a:latin typeface="Franklin Gothic Book" panose="020B0503020102020204" pitchFamily="34" charset="0"/>
          </a:endParaRPr>
        </a:p>
      </dgm:t>
    </dgm:pt>
    <dgm:pt modelId="{9A082C01-EBC7-4751-A2BD-B10E556CD9BA}">
      <dgm:prSet phldrT="[Text]" custT="1"/>
      <dgm:spPr/>
      <dgm:t>
        <a:bodyPr/>
        <a:lstStyle/>
        <a:p>
          <a:r>
            <a:rPr lang="en-GB" sz="1200" dirty="0">
              <a:latin typeface="Franklin Gothic Book" panose="020B0503020102020204" pitchFamily="34" charset="0"/>
            </a:rPr>
            <a:t>MDT Review</a:t>
          </a:r>
        </a:p>
      </dgm:t>
    </dgm:pt>
    <dgm:pt modelId="{BDE1F2B6-89A1-4C32-92B8-F48D080DBB3C}" type="parTrans" cxnId="{B5B6C450-5E02-4847-A99C-90CEDB0EC984}">
      <dgm:prSet custT="1"/>
      <dgm:spPr/>
      <dgm:t>
        <a:bodyPr/>
        <a:lstStyle/>
        <a:p>
          <a:endParaRPr lang="en-GB" sz="500">
            <a:latin typeface="Franklin Gothic Book" panose="020B0503020102020204" pitchFamily="34" charset="0"/>
          </a:endParaRPr>
        </a:p>
      </dgm:t>
    </dgm:pt>
    <dgm:pt modelId="{EB1955D2-0E04-4AB4-BDDC-CA0671D1CDE0}" type="sibTrans" cxnId="{B5B6C450-5E02-4847-A99C-90CEDB0EC984}">
      <dgm:prSet/>
      <dgm:spPr/>
      <dgm:t>
        <a:bodyPr/>
        <a:lstStyle/>
        <a:p>
          <a:endParaRPr lang="en-GB" sz="1800">
            <a:latin typeface="Franklin Gothic Book" panose="020B0503020102020204" pitchFamily="34" charset="0"/>
          </a:endParaRPr>
        </a:p>
      </dgm:t>
    </dgm:pt>
    <dgm:pt modelId="{3CE6A624-60CD-481E-8EC9-F0F7A2043618}">
      <dgm:prSet phldrT="[Text]" custT="1"/>
      <dgm:spPr/>
      <dgm:t>
        <a:bodyPr/>
        <a:lstStyle/>
        <a:p>
          <a:r>
            <a:rPr lang="en-GB" sz="1200" dirty="0">
              <a:latin typeface="Franklin Gothic Book" panose="020B0503020102020204" pitchFamily="34" charset="0"/>
            </a:rPr>
            <a:t>Care Coordination</a:t>
          </a:r>
        </a:p>
      </dgm:t>
    </dgm:pt>
    <dgm:pt modelId="{D0DB20BF-FB22-4C11-A3A3-A321BF5EED87}" type="parTrans" cxnId="{EFD16AC7-D44A-43B3-8C48-7C9497D2FB18}">
      <dgm:prSet custT="1"/>
      <dgm:spPr/>
      <dgm:t>
        <a:bodyPr/>
        <a:lstStyle/>
        <a:p>
          <a:endParaRPr lang="en-GB" sz="500">
            <a:latin typeface="Franklin Gothic Book" panose="020B0503020102020204" pitchFamily="34" charset="0"/>
          </a:endParaRPr>
        </a:p>
      </dgm:t>
    </dgm:pt>
    <dgm:pt modelId="{4EE7B0EE-D85E-4D11-ADC1-CF5E462BFC3B}" type="sibTrans" cxnId="{EFD16AC7-D44A-43B3-8C48-7C9497D2FB18}">
      <dgm:prSet/>
      <dgm:spPr/>
      <dgm:t>
        <a:bodyPr/>
        <a:lstStyle/>
        <a:p>
          <a:endParaRPr lang="en-GB" sz="1800">
            <a:latin typeface="Franklin Gothic Book" panose="020B0503020102020204" pitchFamily="34" charset="0"/>
          </a:endParaRPr>
        </a:p>
      </dgm:t>
    </dgm:pt>
    <dgm:pt modelId="{55736A53-3301-46AD-9DC2-F60BA533FF4C}">
      <dgm:prSet phldrT="[Text]" custT="1"/>
      <dgm:spPr/>
      <dgm:t>
        <a:bodyPr/>
        <a:lstStyle/>
        <a:p>
          <a:r>
            <a:rPr lang="en-GB" sz="1200" dirty="0">
              <a:latin typeface="Franklin Gothic Book" panose="020B0503020102020204" pitchFamily="34" charset="0"/>
            </a:rPr>
            <a:t>Targeted Interventions</a:t>
          </a:r>
        </a:p>
      </dgm:t>
    </dgm:pt>
    <dgm:pt modelId="{634B3D96-4C26-415C-B97B-94D09A181A9E}" type="parTrans" cxnId="{EDF36E1E-F22F-4863-BCDC-090ABC7C34BF}">
      <dgm:prSet custT="1"/>
      <dgm:spPr/>
      <dgm:t>
        <a:bodyPr/>
        <a:lstStyle/>
        <a:p>
          <a:endParaRPr lang="en-GB" sz="500">
            <a:latin typeface="Franklin Gothic Book" panose="020B0503020102020204" pitchFamily="34" charset="0"/>
          </a:endParaRPr>
        </a:p>
      </dgm:t>
    </dgm:pt>
    <dgm:pt modelId="{E9F79021-43DC-486A-8C0A-9F654F1ABC8C}" type="sibTrans" cxnId="{EDF36E1E-F22F-4863-BCDC-090ABC7C34BF}">
      <dgm:prSet/>
      <dgm:spPr/>
      <dgm:t>
        <a:bodyPr/>
        <a:lstStyle/>
        <a:p>
          <a:endParaRPr lang="en-GB" sz="1800">
            <a:latin typeface="Franklin Gothic Book" panose="020B0503020102020204" pitchFamily="34" charset="0"/>
          </a:endParaRPr>
        </a:p>
      </dgm:t>
    </dgm:pt>
    <dgm:pt modelId="{5F46D3EB-3BE8-42A3-BEEE-BF75C8860FE3}">
      <dgm:prSet phldrT="[Text]" custT="1"/>
      <dgm:spPr/>
      <dgm:t>
        <a:bodyPr/>
        <a:lstStyle/>
        <a:p>
          <a:r>
            <a:rPr lang="en-GB" sz="1200" dirty="0">
              <a:latin typeface="Franklin Gothic Book" panose="020B0503020102020204" pitchFamily="34" charset="0"/>
            </a:rPr>
            <a:t>Emergency Response</a:t>
          </a:r>
        </a:p>
      </dgm:t>
    </dgm:pt>
    <dgm:pt modelId="{888A663F-707E-47ED-A0B0-92D870A1E192}" type="parTrans" cxnId="{8F48BFD9-C917-4F8F-B63C-F280E8B077DB}">
      <dgm:prSet custT="1"/>
      <dgm:spPr/>
      <dgm:t>
        <a:bodyPr/>
        <a:lstStyle/>
        <a:p>
          <a:endParaRPr lang="en-GB" sz="500">
            <a:latin typeface="Franklin Gothic Book" panose="020B0503020102020204" pitchFamily="34" charset="0"/>
          </a:endParaRPr>
        </a:p>
      </dgm:t>
    </dgm:pt>
    <dgm:pt modelId="{1407B372-B410-43B6-9B7F-266C590C0D81}" type="sibTrans" cxnId="{8F48BFD9-C917-4F8F-B63C-F280E8B077DB}">
      <dgm:prSet/>
      <dgm:spPr/>
      <dgm:t>
        <a:bodyPr/>
        <a:lstStyle/>
        <a:p>
          <a:endParaRPr lang="en-GB" sz="1800">
            <a:latin typeface="Franklin Gothic Book" panose="020B0503020102020204" pitchFamily="34" charset="0"/>
          </a:endParaRPr>
        </a:p>
      </dgm:t>
    </dgm:pt>
    <dgm:pt modelId="{6D324AB0-2341-46C4-B8A4-E11FB7700D88}" type="pres">
      <dgm:prSet presAssocID="{A8FCEE9E-4B59-49C7-AA43-6D3D440BFB60}" presName="cycle" presStyleCnt="0">
        <dgm:presLayoutVars>
          <dgm:chMax val="1"/>
          <dgm:dir/>
          <dgm:animLvl val="ctr"/>
          <dgm:resizeHandles val="exact"/>
        </dgm:presLayoutVars>
      </dgm:prSet>
      <dgm:spPr/>
    </dgm:pt>
    <dgm:pt modelId="{56A7150F-7E27-4022-83D6-C1B4ADE18661}" type="pres">
      <dgm:prSet presAssocID="{3FFBBF1C-4730-4225-825E-93DBACD04921}" presName="centerShape" presStyleLbl="node0" presStyleIdx="0" presStyleCnt="1" custScaleX="150138" custScaleY="150138"/>
      <dgm:spPr/>
    </dgm:pt>
    <dgm:pt modelId="{4E5E02CC-7D9F-43BE-8670-3FE5F4B43173}" type="pres">
      <dgm:prSet presAssocID="{D8A7C2C5-029E-4854-9A49-F53E839036E6}" presName="Name9" presStyleLbl="parChTrans1D2" presStyleIdx="0" presStyleCnt="8"/>
      <dgm:spPr/>
    </dgm:pt>
    <dgm:pt modelId="{B43C136F-D9E4-4322-A805-0EEF78D8A6C1}" type="pres">
      <dgm:prSet presAssocID="{D8A7C2C5-029E-4854-9A49-F53E839036E6}" presName="connTx" presStyleLbl="parChTrans1D2" presStyleIdx="0" presStyleCnt="8"/>
      <dgm:spPr/>
    </dgm:pt>
    <dgm:pt modelId="{AC4DC485-565C-47F1-A539-CFAEF32970CF}" type="pres">
      <dgm:prSet presAssocID="{B8FB9FC6-79AE-495F-93A2-79937BDAA783}" presName="node" presStyleLbl="node1" presStyleIdx="0" presStyleCnt="8">
        <dgm:presLayoutVars>
          <dgm:bulletEnabled val="1"/>
        </dgm:presLayoutVars>
      </dgm:prSet>
      <dgm:spPr/>
    </dgm:pt>
    <dgm:pt modelId="{D5407475-4FB7-45B6-A4C5-6A9070C5CB45}" type="pres">
      <dgm:prSet presAssocID="{73934BE4-2978-46BF-94A8-DF502E7A3ADF}" presName="Name9" presStyleLbl="parChTrans1D2" presStyleIdx="1" presStyleCnt="8"/>
      <dgm:spPr/>
    </dgm:pt>
    <dgm:pt modelId="{D862A88F-1E4D-4F56-A410-CADC6C9AF64B}" type="pres">
      <dgm:prSet presAssocID="{73934BE4-2978-46BF-94A8-DF502E7A3ADF}" presName="connTx" presStyleLbl="parChTrans1D2" presStyleIdx="1" presStyleCnt="8"/>
      <dgm:spPr/>
    </dgm:pt>
    <dgm:pt modelId="{712390E1-7561-4D3D-B8E2-4D8138FDF367}" type="pres">
      <dgm:prSet presAssocID="{2428579E-BF47-4B9A-BF63-2A5AD206E849}" presName="node" presStyleLbl="node1" presStyleIdx="1" presStyleCnt="8">
        <dgm:presLayoutVars>
          <dgm:bulletEnabled val="1"/>
        </dgm:presLayoutVars>
      </dgm:prSet>
      <dgm:spPr/>
    </dgm:pt>
    <dgm:pt modelId="{F818E085-229C-47D0-8735-19952012D7E8}" type="pres">
      <dgm:prSet presAssocID="{0CAC497C-FE34-431E-A230-125B0BF98520}" presName="Name9" presStyleLbl="parChTrans1D2" presStyleIdx="2" presStyleCnt="8"/>
      <dgm:spPr/>
    </dgm:pt>
    <dgm:pt modelId="{8A28F4FF-9281-41D5-9821-E2C6540D211A}" type="pres">
      <dgm:prSet presAssocID="{0CAC497C-FE34-431E-A230-125B0BF98520}" presName="connTx" presStyleLbl="parChTrans1D2" presStyleIdx="2" presStyleCnt="8"/>
      <dgm:spPr/>
    </dgm:pt>
    <dgm:pt modelId="{7132E20A-6259-4A21-BDC9-89C428F7E19F}" type="pres">
      <dgm:prSet presAssocID="{808D64F0-2716-4F59-A7C1-C526BB882B2D}" presName="node" presStyleLbl="node1" presStyleIdx="2" presStyleCnt="8">
        <dgm:presLayoutVars>
          <dgm:bulletEnabled val="1"/>
        </dgm:presLayoutVars>
      </dgm:prSet>
      <dgm:spPr/>
    </dgm:pt>
    <dgm:pt modelId="{9EB5F237-5ED8-4507-8FE3-96AA9E97E9C4}" type="pres">
      <dgm:prSet presAssocID="{01F32E1A-8836-4EBC-AC4E-997B9E24FB98}" presName="Name9" presStyleLbl="parChTrans1D2" presStyleIdx="3" presStyleCnt="8"/>
      <dgm:spPr/>
    </dgm:pt>
    <dgm:pt modelId="{34E08BA7-7C5E-490B-854A-9EFC1E3536B5}" type="pres">
      <dgm:prSet presAssocID="{01F32E1A-8836-4EBC-AC4E-997B9E24FB98}" presName="connTx" presStyleLbl="parChTrans1D2" presStyleIdx="3" presStyleCnt="8"/>
      <dgm:spPr/>
    </dgm:pt>
    <dgm:pt modelId="{89295C09-1051-4D50-AF0B-F443E73D2D6E}" type="pres">
      <dgm:prSet presAssocID="{B3A93183-1238-469B-8F43-BDC0BE5666D7}" presName="node" presStyleLbl="node1" presStyleIdx="3" presStyleCnt="8">
        <dgm:presLayoutVars>
          <dgm:bulletEnabled val="1"/>
        </dgm:presLayoutVars>
      </dgm:prSet>
      <dgm:spPr>
        <a:xfrm>
          <a:off x="4344393" y="4098860"/>
          <a:ext cx="1402815" cy="1402815"/>
        </a:xfrm>
        <a:prstGeom prst="ellipse">
          <a:avLst/>
        </a:prstGeom>
      </dgm:spPr>
    </dgm:pt>
    <dgm:pt modelId="{E510B7CA-FEDA-42C2-B996-C7A1C671180E}" type="pres">
      <dgm:prSet presAssocID="{BDE1F2B6-89A1-4C32-92B8-F48D080DBB3C}" presName="Name9" presStyleLbl="parChTrans1D2" presStyleIdx="4" presStyleCnt="8"/>
      <dgm:spPr/>
    </dgm:pt>
    <dgm:pt modelId="{9AF2096D-D754-4A88-86B8-E9F9F844DD72}" type="pres">
      <dgm:prSet presAssocID="{BDE1F2B6-89A1-4C32-92B8-F48D080DBB3C}" presName="connTx" presStyleLbl="parChTrans1D2" presStyleIdx="4" presStyleCnt="8"/>
      <dgm:spPr/>
    </dgm:pt>
    <dgm:pt modelId="{AB4C3818-2111-4370-9101-8706BA4E0CEE}" type="pres">
      <dgm:prSet presAssocID="{9A082C01-EBC7-4751-A2BD-B10E556CD9BA}" presName="node" presStyleLbl="node1" presStyleIdx="4" presStyleCnt="8">
        <dgm:presLayoutVars>
          <dgm:bulletEnabled val="1"/>
        </dgm:presLayoutVars>
      </dgm:prSet>
      <dgm:spPr/>
    </dgm:pt>
    <dgm:pt modelId="{84513652-52BA-4716-B210-736C9322BC28}" type="pres">
      <dgm:prSet presAssocID="{D0DB20BF-FB22-4C11-A3A3-A321BF5EED87}" presName="Name9" presStyleLbl="parChTrans1D2" presStyleIdx="5" presStyleCnt="8"/>
      <dgm:spPr/>
    </dgm:pt>
    <dgm:pt modelId="{D22445A6-3938-4CAD-B4E8-9A30847C68AD}" type="pres">
      <dgm:prSet presAssocID="{D0DB20BF-FB22-4C11-A3A3-A321BF5EED87}" presName="connTx" presStyleLbl="parChTrans1D2" presStyleIdx="5" presStyleCnt="8"/>
      <dgm:spPr/>
    </dgm:pt>
    <dgm:pt modelId="{CF396C0F-AE02-4DC4-A471-E2626F90BD91}" type="pres">
      <dgm:prSet presAssocID="{3CE6A624-60CD-481E-8EC9-F0F7A2043618}" presName="node" presStyleLbl="node1" presStyleIdx="5" presStyleCnt="8">
        <dgm:presLayoutVars>
          <dgm:bulletEnabled val="1"/>
        </dgm:presLayoutVars>
      </dgm:prSet>
      <dgm:spPr/>
    </dgm:pt>
    <dgm:pt modelId="{3975AFEE-FBCF-4094-925A-F5195DF6413F}" type="pres">
      <dgm:prSet presAssocID="{634B3D96-4C26-415C-B97B-94D09A181A9E}" presName="Name9" presStyleLbl="parChTrans1D2" presStyleIdx="6" presStyleCnt="8"/>
      <dgm:spPr/>
    </dgm:pt>
    <dgm:pt modelId="{DABED457-CB23-45F0-838F-434B6166A5B0}" type="pres">
      <dgm:prSet presAssocID="{634B3D96-4C26-415C-B97B-94D09A181A9E}" presName="connTx" presStyleLbl="parChTrans1D2" presStyleIdx="6" presStyleCnt="8"/>
      <dgm:spPr/>
    </dgm:pt>
    <dgm:pt modelId="{970E1A85-56DD-457A-825D-C7B8736E84E3}" type="pres">
      <dgm:prSet presAssocID="{55736A53-3301-46AD-9DC2-F60BA533FF4C}" presName="node" presStyleLbl="node1" presStyleIdx="6" presStyleCnt="8">
        <dgm:presLayoutVars>
          <dgm:bulletEnabled val="1"/>
        </dgm:presLayoutVars>
      </dgm:prSet>
      <dgm:spPr/>
    </dgm:pt>
    <dgm:pt modelId="{8E32C3BC-C815-45C7-8329-053C33ACC6E8}" type="pres">
      <dgm:prSet presAssocID="{888A663F-707E-47ED-A0B0-92D870A1E192}" presName="Name9" presStyleLbl="parChTrans1D2" presStyleIdx="7" presStyleCnt="8"/>
      <dgm:spPr/>
    </dgm:pt>
    <dgm:pt modelId="{4101FF58-5869-47F7-9A52-36909ECA9A8C}" type="pres">
      <dgm:prSet presAssocID="{888A663F-707E-47ED-A0B0-92D870A1E192}" presName="connTx" presStyleLbl="parChTrans1D2" presStyleIdx="7" presStyleCnt="8"/>
      <dgm:spPr/>
    </dgm:pt>
    <dgm:pt modelId="{DDF85198-B5C2-451F-AF10-7783CEEA41C5}" type="pres">
      <dgm:prSet presAssocID="{5F46D3EB-3BE8-42A3-BEEE-BF75C8860FE3}" presName="node" presStyleLbl="node1" presStyleIdx="7" presStyleCnt="8">
        <dgm:presLayoutVars>
          <dgm:bulletEnabled val="1"/>
        </dgm:presLayoutVars>
      </dgm:prSet>
      <dgm:spPr/>
    </dgm:pt>
  </dgm:ptLst>
  <dgm:cxnLst>
    <dgm:cxn modelId="{EDF36E1E-F22F-4863-BCDC-090ABC7C34BF}" srcId="{3FFBBF1C-4730-4225-825E-93DBACD04921}" destId="{55736A53-3301-46AD-9DC2-F60BA533FF4C}" srcOrd="6" destOrd="0" parTransId="{634B3D96-4C26-415C-B97B-94D09A181A9E}" sibTransId="{E9F79021-43DC-486A-8C0A-9F654F1ABC8C}"/>
    <dgm:cxn modelId="{3CCA1D39-1122-4A6C-A207-8966EE029288}" type="presOf" srcId="{D8A7C2C5-029E-4854-9A49-F53E839036E6}" destId="{B43C136F-D9E4-4322-A805-0EEF78D8A6C1}" srcOrd="1" destOrd="0" presId="urn:microsoft.com/office/officeart/2005/8/layout/radial1"/>
    <dgm:cxn modelId="{CFADB73B-D35C-43FC-8428-849A503D05EE}" type="presOf" srcId="{BDE1F2B6-89A1-4C32-92B8-F48D080DBB3C}" destId="{E510B7CA-FEDA-42C2-B996-C7A1C671180E}" srcOrd="0" destOrd="0" presId="urn:microsoft.com/office/officeart/2005/8/layout/radial1"/>
    <dgm:cxn modelId="{6DA37E5F-C1B6-4657-928C-8C765635934B}" type="presOf" srcId="{2428579E-BF47-4B9A-BF63-2A5AD206E849}" destId="{712390E1-7561-4D3D-B8E2-4D8138FDF367}" srcOrd="0" destOrd="0" presId="urn:microsoft.com/office/officeart/2005/8/layout/radial1"/>
    <dgm:cxn modelId="{7F6E1841-9925-4FE0-BBFD-CEBDB5A04C87}" type="presOf" srcId="{01F32E1A-8836-4EBC-AC4E-997B9E24FB98}" destId="{34E08BA7-7C5E-490B-854A-9EFC1E3536B5}" srcOrd="1" destOrd="0" presId="urn:microsoft.com/office/officeart/2005/8/layout/radial1"/>
    <dgm:cxn modelId="{85C7D962-998F-4CC7-A4A0-A2913683A388}" type="presOf" srcId="{808D64F0-2716-4F59-A7C1-C526BB882B2D}" destId="{7132E20A-6259-4A21-BDC9-89C428F7E19F}" srcOrd="0" destOrd="0" presId="urn:microsoft.com/office/officeart/2005/8/layout/radial1"/>
    <dgm:cxn modelId="{C8C6BB64-BF57-4BD4-B158-857718C30124}" type="presOf" srcId="{888A663F-707E-47ED-A0B0-92D870A1E192}" destId="{8E32C3BC-C815-45C7-8329-053C33ACC6E8}" srcOrd="0" destOrd="0" presId="urn:microsoft.com/office/officeart/2005/8/layout/radial1"/>
    <dgm:cxn modelId="{C45F2A65-2932-41A8-B35F-80C1B06AA18D}" type="presOf" srcId="{B3A93183-1238-469B-8F43-BDC0BE5666D7}" destId="{89295C09-1051-4D50-AF0B-F443E73D2D6E}" srcOrd="0" destOrd="0" presId="urn:microsoft.com/office/officeart/2005/8/layout/radial1"/>
    <dgm:cxn modelId="{3DFDFB65-01CE-4369-99DE-29FEDE040EEA}" type="presOf" srcId="{D8A7C2C5-029E-4854-9A49-F53E839036E6}" destId="{4E5E02CC-7D9F-43BE-8670-3FE5F4B43173}" srcOrd="0" destOrd="0" presId="urn:microsoft.com/office/officeart/2005/8/layout/radial1"/>
    <dgm:cxn modelId="{D3E81767-9409-40D2-8155-A6AA7972530F}" type="presOf" srcId="{D0DB20BF-FB22-4C11-A3A3-A321BF5EED87}" destId="{D22445A6-3938-4CAD-B4E8-9A30847C68AD}" srcOrd="1" destOrd="0" presId="urn:microsoft.com/office/officeart/2005/8/layout/radial1"/>
    <dgm:cxn modelId="{3C97F269-451C-4789-AC3F-439D9415D5E9}" type="presOf" srcId="{01F32E1A-8836-4EBC-AC4E-997B9E24FB98}" destId="{9EB5F237-5ED8-4507-8FE3-96AA9E97E9C4}" srcOrd="0" destOrd="0" presId="urn:microsoft.com/office/officeart/2005/8/layout/radial1"/>
    <dgm:cxn modelId="{81D3596D-F0A9-4509-AA95-96049AC725F5}" type="presOf" srcId="{55736A53-3301-46AD-9DC2-F60BA533FF4C}" destId="{970E1A85-56DD-457A-825D-C7B8736E84E3}" srcOrd="0" destOrd="0" presId="urn:microsoft.com/office/officeart/2005/8/layout/radial1"/>
    <dgm:cxn modelId="{782C464E-D842-48E7-9DAA-A1B9B778DCEC}" type="presOf" srcId="{5F46D3EB-3BE8-42A3-BEEE-BF75C8860FE3}" destId="{DDF85198-B5C2-451F-AF10-7783CEEA41C5}" srcOrd="0" destOrd="0" presId="urn:microsoft.com/office/officeart/2005/8/layout/radial1"/>
    <dgm:cxn modelId="{D64CA54F-2183-4D51-9415-EA06489ED461}" type="presOf" srcId="{B8FB9FC6-79AE-495F-93A2-79937BDAA783}" destId="{AC4DC485-565C-47F1-A539-CFAEF32970CF}" srcOrd="0" destOrd="0" presId="urn:microsoft.com/office/officeart/2005/8/layout/radial1"/>
    <dgm:cxn modelId="{B5B6C450-5E02-4847-A99C-90CEDB0EC984}" srcId="{3FFBBF1C-4730-4225-825E-93DBACD04921}" destId="{9A082C01-EBC7-4751-A2BD-B10E556CD9BA}" srcOrd="4" destOrd="0" parTransId="{BDE1F2B6-89A1-4C32-92B8-F48D080DBB3C}" sibTransId="{EB1955D2-0E04-4AB4-BDDC-CA0671D1CDE0}"/>
    <dgm:cxn modelId="{A9BB3753-350E-42EF-8E00-3DD969EFFD09}" type="presOf" srcId="{888A663F-707E-47ED-A0B0-92D870A1E192}" destId="{4101FF58-5869-47F7-9A52-36909ECA9A8C}" srcOrd="1" destOrd="0" presId="urn:microsoft.com/office/officeart/2005/8/layout/radial1"/>
    <dgm:cxn modelId="{3EB91375-4593-4E13-95E8-8E98BC56AA1C}" type="presOf" srcId="{A8FCEE9E-4B59-49C7-AA43-6D3D440BFB60}" destId="{6D324AB0-2341-46C4-B8A4-E11FB7700D88}" srcOrd="0" destOrd="0" presId="urn:microsoft.com/office/officeart/2005/8/layout/radial1"/>
    <dgm:cxn modelId="{7B09A255-0828-4FBB-AA6D-213B3FBE98FB}" type="presOf" srcId="{73934BE4-2978-46BF-94A8-DF502E7A3ADF}" destId="{D5407475-4FB7-45B6-A4C5-6A9070C5CB45}" srcOrd="0" destOrd="0" presId="urn:microsoft.com/office/officeart/2005/8/layout/radial1"/>
    <dgm:cxn modelId="{6EC64079-8446-4D7F-9985-8002126A2050}" srcId="{3FFBBF1C-4730-4225-825E-93DBACD04921}" destId="{2428579E-BF47-4B9A-BF63-2A5AD206E849}" srcOrd="1" destOrd="0" parTransId="{73934BE4-2978-46BF-94A8-DF502E7A3ADF}" sibTransId="{9742F566-6056-40DB-A898-C21294ADE4A0}"/>
    <dgm:cxn modelId="{DABEDA83-8832-4870-A10B-F5A37A9416F3}" type="presOf" srcId="{0CAC497C-FE34-431E-A230-125B0BF98520}" destId="{8A28F4FF-9281-41D5-9821-E2C6540D211A}" srcOrd="1" destOrd="0" presId="urn:microsoft.com/office/officeart/2005/8/layout/radial1"/>
    <dgm:cxn modelId="{60233996-BA8A-4AA6-8DB6-A43FC81816F0}" srcId="{3FFBBF1C-4730-4225-825E-93DBACD04921}" destId="{B3A93183-1238-469B-8F43-BDC0BE5666D7}" srcOrd="3" destOrd="0" parTransId="{01F32E1A-8836-4EBC-AC4E-997B9E24FB98}" sibTransId="{EE77135C-93D6-4182-9A1B-D61E5B4C7355}"/>
    <dgm:cxn modelId="{0AA988A5-7319-45FC-9B21-3D9C9ABFF6C0}" srcId="{3FFBBF1C-4730-4225-825E-93DBACD04921}" destId="{B8FB9FC6-79AE-495F-93A2-79937BDAA783}" srcOrd="0" destOrd="0" parTransId="{D8A7C2C5-029E-4854-9A49-F53E839036E6}" sibTransId="{78AF382C-41A6-4859-959F-1D39B20551EE}"/>
    <dgm:cxn modelId="{595544A9-5963-4615-BC0E-8E1D0D8C054E}" type="presOf" srcId="{3CE6A624-60CD-481E-8EC9-F0F7A2043618}" destId="{CF396C0F-AE02-4DC4-A471-E2626F90BD91}" srcOrd="0" destOrd="0" presId="urn:microsoft.com/office/officeart/2005/8/layout/radial1"/>
    <dgm:cxn modelId="{27AB88AA-0085-4B4F-889C-2617299FD6CC}" type="presOf" srcId="{9A082C01-EBC7-4751-A2BD-B10E556CD9BA}" destId="{AB4C3818-2111-4370-9101-8706BA4E0CEE}" srcOrd="0" destOrd="0" presId="urn:microsoft.com/office/officeart/2005/8/layout/radial1"/>
    <dgm:cxn modelId="{AF8333B0-8780-4A2C-9F2E-4AED41BF1798}" type="presOf" srcId="{0CAC497C-FE34-431E-A230-125B0BF98520}" destId="{F818E085-229C-47D0-8735-19952012D7E8}" srcOrd="0" destOrd="0" presId="urn:microsoft.com/office/officeart/2005/8/layout/radial1"/>
    <dgm:cxn modelId="{0BD801B8-6A06-4AC7-A569-120DBB63B46A}" srcId="{3FFBBF1C-4730-4225-825E-93DBACD04921}" destId="{808D64F0-2716-4F59-A7C1-C526BB882B2D}" srcOrd="2" destOrd="0" parTransId="{0CAC497C-FE34-431E-A230-125B0BF98520}" sibTransId="{76D6A9E5-0903-4E47-9508-D3C6A22649E8}"/>
    <dgm:cxn modelId="{3AE40AC6-E779-49BE-9F4D-B5E53767C0C2}" type="presOf" srcId="{634B3D96-4C26-415C-B97B-94D09A181A9E}" destId="{DABED457-CB23-45F0-838F-434B6166A5B0}" srcOrd="1" destOrd="0" presId="urn:microsoft.com/office/officeart/2005/8/layout/radial1"/>
    <dgm:cxn modelId="{EFD16AC7-D44A-43B3-8C48-7C9497D2FB18}" srcId="{3FFBBF1C-4730-4225-825E-93DBACD04921}" destId="{3CE6A624-60CD-481E-8EC9-F0F7A2043618}" srcOrd="5" destOrd="0" parTransId="{D0DB20BF-FB22-4C11-A3A3-A321BF5EED87}" sibTransId="{4EE7B0EE-D85E-4D11-ADC1-CF5E462BFC3B}"/>
    <dgm:cxn modelId="{3ACCB6CE-DB46-43A7-A949-CFFAA26A4AA9}" type="presOf" srcId="{3FFBBF1C-4730-4225-825E-93DBACD04921}" destId="{56A7150F-7E27-4022-83D6-C1B4ADE18661}" srcOrd="0" destOrd="0" presId="urn:microsoft.com/office/officeart/2005/8/layout/radial1"/>
    <dgm:cxn modelId="{8F48BFD9-C917-4F8F-B63C-F280E8B077DB}" srcId="{3FFBBF1C-4730-4225-825E-93DBACD04921}" destId="{5F46D3EB-3BE8-42A3-BEEE-BF75C8860FE3}" srcOrd="7" destOrd="0" parTransId="{888A663F-707E-47ED-A0B0-92D870A1E192}" sibTransId="{1407B372-B410-43B6-9B7F-266C590C0D81}"/>
    <dgm:cxn modelId="{3E04B0E6-B76F-4720-8665-123F3AD6D8D0}" type="presOf" srcId="{BDE1F2B6-89A1-4C32-92B8-F48D080DBB3C}" destId="{9AF2096D-D754-4A88-86B8-E9F9F844DD72}" srcOrd="1" destOrd="0" presId="urn:microsoft.com/office/officeart/2005/8/layout/radial1"/>
    <dgm:cxn modelId="{472FBBEB-7E53-4F26-A7F3-04A85EB77C79}" type="presOf" srcId="{634B3D96-4C26-415C-B97B-94D09A181A9E}" destId="{3975AFEE-FBCF-4094-925A-F5195DF6413F}" srcOrd="0" destOrd="0" presId="urn:microsoft.com/office/officeart/2005/8/layout/radial1"/>
    <dgm:cxn modelId="{879D05EE-6260-4373-81FB-FD84E8C79D6C}" srcId="{A8FCEE9E-4B59-49C7-AA43-6D3D440BFB60}" destId="{3FFBBF1C-4730-4225-825E-93DBACD04921}" srcOrd="0" destOrd="0" parTransId="{322B727B-57A5-49C0-9C0B-CAE9559A8EAC}" sibTransId="{7AE817AE-62E1-4668-8AFD-D8DB3C399B3B}"/>
    <dgm:cxn modelId="{13AB71EF-B7F2-427A-8DBA-461368E7F8AD}" type="presOf" srcId="{D0DB20BF-FB22-4C11-A3A3-A321BF5EED87}" destId="{84513652-52BA-4716-B210-736C9322BC28}" srcOrd="0" destOrd="0" presId="urn:microsoft.com/office/officeart/2005/8/layout/radial1"/>
    <dgm:cxn modelId="{A62D66FF-6827-4AB2-B1CE-EF47333A8B85}" type="presOf" srcId="{73934BE4-2978-46BF-94A8-DF502E7A3ADF}" destId="{D862A88F-1E4D-4F56-A410-CADC6C9AF64B}" srcOrd="1" destOrd="0" presId="urn:microsoft.com/office/officeart/2005/8/layout/radial1"/>
    <dgm:cxn modelId="{A943278F-695A-4A7A-A00F-1C1BB874A06D}" type="presParOf" srcId="{6D324AB0-2341-46C4-B8A4-E11FB7700D88}" destId="{56A7150F-7E27-4022-83D6-C1B4ADE18661}" srcOrd="0" destOrd="0" presId="urn:microsoft.com/office/officeart/2005/8/layout/radial1"/>
    <dgm:cxn modelId="{B1904602-4D21-4762-BC1B-DA81D388FB3B}" type="presParOf" srcId="{6D324AB0-2341-46C4-B8A4-E11FB7700D88}" destId="{4E5E02CC-7D9F-43BE-8670-3FE5F4B43173}" srcOrd="1" destOrd="0" presId="urn:microsoft.com/office/officeart/2005/8/layout/radial1"/>
    <dgm:cxn modelId="{CA4414C7-2C0E-4C6B-B2ED-BA4228432ED4}" type="presParOf" srcId="{4E5E02CC-7D9F-43BE-8670-3FE5F4B43173}" destId="{B43C136F-D9E4-4322-A805-0EEF78D8A6C1}" srcOrd="0" destOrd="0" presId="urn:microsoft.com/office/officeart/2005/8/layout/radial1"/>
    <dgm:cxn modelId="{0FF4C901-B9D5-404C-85C9-AE9F8C8E6FD1}" type="presParOf" srcId="{6D324AB0-2341-46C4-B8A4-E11FB7700D88}" destId="{AC4DC485-565C-47F1-A539-CFAEF32970CF}" srcOrd="2" destOrd="0" presId="urn:microsoft.com/office/officeart/2005/8/layout/radial1"/>
    <dgm:cxn modelId="{71347A24-49D7-4938-8825-CAE0F049C916}" type="presParOf" srcId="{6D324AB0-2341-46C4-B8A4-E11FB7700D88}" destId="{D5407475-4FB7-45B6-A4C5-6A9070C5CB45}" srcOrd="3" destOrd="0" presId="urn:microsoft.com/office/officeart/2005/8/layout/radial1"/>
    <dgm:cxn modelId="{3B203FDC-E63D-405B-ABE3-CF2D08F01EA9}" type="presParOf" srcId="{D5407475-4FB7-45B6-A4C5-6A9070C5CB45}" destId="{D862A88F-1E4D-4F56-A410-CADC6C9AF64B}" srcOrd="0" destOrd="0" presId="urn:microsoft.com/office/officeart/2005/8/layout/radial1"/>
    <dgm:cxn modelId="{D323716F-3534-4B7F-9950-0995E4337542}" type="presParOf" srcId="{6D324AB0-2341-46C4-B8A4-E11FB7700D88}" destId="{712390E1-7561-4D3D-B8E2-4D8138FDF367}" srcOrd="4" destOrd="0" presId="urn:microsoft.com/office/officeart/2005/8/layout/radial1"/>
    <dgm:cxn modelId="{29576906-BA05-4B82-BC96-91887BAE6B50}" type="presParOf" srcId="{6D324AB0-2341-46C4-B8A4-E11FB7700D88}" destId="{F818E085-229C-47D0-8735-19952012D7E8}" srcOrd="5" destOrd="0" presId="urn:microsoft.com/office/officeart/2005/8/layout/radial1"/>
    <dgm:cxn modelId="{846F9F50-B4CB-44F0-ACDB-AD15D110170D}" type="presParOf" srcId="{F818E085-229C-47D0-8735-19952012D7E8}" destId="{8A28F4FF-9281-41D5-9821-E2C6540D211A}" srcOrd="0" destOrd="0" presId="urn:microsoft.com/office/officeart/2005/8/layout/radial1"/>
    <dgm:cxn modelId="{0B26B586-6473-4049-B545-D19D6E5D8D26}" type="presParOf" srcId="{6D324AB0-2341-46C4-B8A4-E11FB7700D88}" destId="{7132E20A-6259-4A21-BDC9-89C428F7E19F}" srcOrd="6" destOrd="0" presId="urn:microsoft.com/office/officeart/2005/8/layout/radial1"/>
    <dgm:cxn modelId="{BC4F27A0-D8EE-40B0-A25E-32BD9E244F10}" type="presParOf" srcId="{6D324AB0-2341-46C4-B8A4-E11FB7700D88}" destId="{9EB5F237-5ED8-4507-8FE3-96AA9E97E9C4}" srcOrd="7" destOrd="0" presId="urn:microsoft.com/office/officeart/2005/8/layout/radial1"/>
    <dgm:cxn modelId="{B2BA5B68-E67E-4A62-A83D-2164EDE3D7D0}" type="presParOf" srcId="{9EB5F237-5ED8-4507-8FE3-96AA9E97E9C4}" destId="{34E08BA7-7C5E-490B-854A-9EFC1E3536B5}" srcOrd="0" destOrd="0" presId="urn:microsoft.com/office/officeart/2005/8/layout/radial1"/>
    <dgm:cxn modelId="{EF4BF1EB-A887-431D-B0E1-E5BDFA2B16AF}" type="presParOf" srcId="{6D324AB0-2341-46C4-B8A4-E11FB7700D88}" destId="{89295C09-1051-4D50-AF0B-F443E73D2D6E}" srcOrd="8" destOrd="0" presId="urn:microsoft.com/office/officeart/2005/8/layout/radial1"/>
    <dgm:cxn modelId="{2D22F20E-89B8-41D8-BD73-AF9651398220}" type="presParOf" srcId="{6D324AB0-2341-46C4-B8A4-E11FB7700D88}" destId="{E510B7CA-FEDA-42C2-B996-C7A1C671180E}" srcOrd="9" destOrd="0" presId="urn:microsoft.com/office/officeart/2005/8/layout/radial1"/>
    <dgm:cxn modelId="{1B9B0ABB-3821-4B4D-8F0C-DB50480C150D}" type="presParOf" srcId="{E510B7CA-FEDA-42C2-B996-C7A1C671180E}" destId="{9AF2096D-D754-4A88-86B8-E9F9F844DD72}" srcOrd="0" destOrd="0" presId="urn:microsoft.com/office/officeart/2005/8/layout/radial1"/>
    <dgm:cxn modelId="{1542F3C5-D4CF-40D6-A238-B29980A5CAE4}" type="presParOf" srcId="{6D324AB0-2341-46C4-B8A4-E11FB7700D88}" destId="{AB4C3818-2111-4370-9101-8706BA4E0CEE}" srcOrd="10" destOrd="0" presId="urn:microsoft.com/office/officeart/2005/8/layout/radial1"/>
    <dgm:cxn modelId="{BC0D493C-83C9-4704-A354-149BE67DB4A2}" type="presParOf" srcId="{6D324AB0-2341-46C4-B8A4-E11FB7700D88}" destId="{84513652-52BA-4716-B210-736C9322BC28}" srcOrd="11" destOrd="0" presId="urn:microsoft.com/office/officeart/2005/8/layout/radial1"/>
    <dgm:cxn modelId="{2C6BF083-5CFF-4F9D-BA53-918CBC0004E2}" type="presParOf" srcId="{84513652-52BA-4716-B210-736C9322BC28}" destId="{D22445A6-3938-4CAD-B4E8-9A30847C68AD}" srcOrd="0" destOrd="0" presId="urn:microsoft.com/office/officeart/2005/8/layout/radial1"/>
    <dgm:cxn modelId="{7C285562-3336-4D47-8C27-1C94A27554CF}" type="presParOf" srcId="{6D324AB0-2341-46C4-B8A4-E11FB7700D88}" destId="{CF396C0F-AE02-4DC4-A471-E2626F90BD91}" srcOrd="12" destOrd="0" presId="urn:microsoft.com/office/officeart/2005/8/layout/radial1"/>
    <dgm:cxn modelId="{2DBC676D-13D9-445F-9C19-5D83466E4B13}" type="presParOf" srcId="{6D324AB0-2341-46C4-B8A4-E11FB7700D88}" destId="{3975AFEE-FBCF-4094-925A-F5195DF6413F}" srcOrd="13" destOrd="0" presId="urn:microsoft.com/office/officeart/2005/8/layout/radial1"/>
    <dgm:cxn modelId="{C8CE7468-C163-4702-B514-C18E96512541}" type="presParOf" srcId="{3975AFEE-FBCF-4094-925A-F5195DF6413F}" destId="{DABED457-CB23-45F0-838F-434B6166A5B0}" srcOrd="0" destOrd="0" presId="urn:microsoft.com/office/officeart/2005/8/layout/radial1"/>
    <dgm:cxn modelId="{8AAE2064-E18F-45DD-B93E-EDD73F9094D9}" type="presParOf" srcId="{6D324AB0-2341-46C4-B8A4-E11FB7700D88}" destId="{970E1A85-56DD-457A-825D-C7B8736E84E3}" srcOrd="14" destOrd="0" presId="urn:microsoft.com/office/officeart/2005/8/layout/radial1"/>
    <dgm:cxn modelId="{52A61129-FF56-4433-B183-8A937B0F3417}" type="presParOf" srcId="{6D324AB0-2341-46C4-B8A4-E11FB7700D88}" destId="{8E32C3BC-C815-45C7-8329-053C33ACC6E8}" srcOrd="15" destOrd="0" presId="urn:microsoft.com/office/officeart/2005/8/layout/radial1"/>
    <dgm:cxn modelId="{85922464-9F7A-4B52-A66E-BDE4461A83E7}" type="presParOf" srcId="{8E32C3BC-C815-45C7-8329-053C33ACC6E8}" destId="{4101FF58-5869-47F7-9A52-36909ECA9A8C}" srcOrd="0" destOrd="0" presId="urn:microsoft.com/office/officeart/2005/8/layout/radial1"/>
    <dgm:cxn modelId="{5E54D2BB-C892-451A-B485-65744023ECCC}" type="presParOf" srcId="{6D324AB0-2341-46C4-B8A4-E11FB7700D88}" destId="{DDF85198-B5C2-451F-AF10-7783CEEA41C5}" srcOrd="16" destOrd="0" presId="urn:microsoft.com/office/officeart/2005/8/layout/radia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8FCEE9E-4B59-49C7-AA43-6D3D440BFB60}" type="doc">
      <dgm:prSet loTypeId="urn:microsoft.com/office/officeart/2005/8/layout/radial1" loCatId="cycle" qsTypeId="urn:microsoft.com/office/officeart/2005/8/quickstyle/simple2" qsCatId="simple" csTypeId="urn:microsoft.com/office/officeart/2005/8/colors/accent5_2" csCatId="accent5" phldr="1"/>
      <dgm:spPr/>
      <dgm:t>
        <a:bodyPr/>
        <a:lstStyle/>
        <a:p>
          <a:endParaRPr lang="en-GB"/>
        </a:p>
      </dgm:t>
    </dgm:pt>
    <dgm:pt modelId="{3FFBBF1C-4730-4225-825E-93DBACD04921}">
      <dgm:prSet phldrT="[Text]" custT="1"/>
      <dgm:spPr>
        <a:solidFill>
          <a:srgbClr val="35B0F0"/>
        </a:solidFill>
      </dgm:spPr>
      <dgm:t>
        <a:bodyPr/>
        <a:lstStyle/>
        <a:p>
          <a:r>
            <a:rPr lang="en-GB" sz="2400" dirty="0">
              <a:latin typeface="Franklin Gothic Demi" panose="020B0703020102020204" pitchFamily="34" charset="0"/>
            </a:rPr>
            <a:t>ICC Activities</a:t>
          </a:r>
        </a:p>
      </dgm:t>
    </dgm:pt>
    <dgm:pt modelId="{322B727B-57A5-49C0-9C0B-CAE9559A8EAC}" type="parTrans" cxnId="{879D05EE-6260-4373-81FB-FD84E8C79D6C}">
      <dgm:prSet/>
      <dgm:spPr/>
      <dgm:t>
        <a:bodyPr/>
        <a:lstStyle/>
        <a:p>
          <a:endParaRPr lang="en-GB" sz="1800">
            <a:latin typeface="Franklin Gothic Book" panose="020B0503020102020204" pitchFamily="34" charset="0"/>
          </a:endParaRPr>
        </a:p>
      </dgm:t>
    </dgm:pt>
    <dgm:pt modelId="{7AE817AE-62E1-4668-8AFD-D8DB3C399B3B}" type="sibTrans" cxnId="{879D05EE-6260-4373-81FB-FD84E8C79D6C}">
      <dgm:prSet/>
      <dgm:spPr/>
      <dgm:t>
        <a:bodyPr/>
        <a:lstStyle/>
        <a:p>
          <a:endParaRPr lang="en-GB" sz="1800">
            <a:latin typeface="Franklin Gothic Book" panose="020B0503020102020204" pitchFamily="34" charset="0"/>
          </a:endParaRPr>
        </a:p>
      </dgm:t>
    </dgm:pt>
    <dgm:pt modelId="{B8FB9FC6-79AE-495F-93A2-79937BDAA783}">
      <dgm:prSet phldrT="[Text]" custT="1"/>
      <dgm:spPr/>
      <dgm:t>
        <a:bodyPr/>
        <a:lstStyle/>
        <a:p>
          <a:r>
            <a:rPr lang="en-GB" sz="1200" dirty="0">
              <a:latin typeface="Franklin Gothic Book" panose="020B0503020102020204" pitchFamily="34" charset="0"/>
            </a:rPr>
            <a:t>Convening Partners</a:t>
          </a:r>
        </a:p>
      </dgm:t>
    </dgm:pt>
    <dgm:pt modelId="{D8A7C2C5-029E-4854-9A49-F53E839036E6}" type="parTrans" cxnId="{0AA988A5-7319-45FC-9B21-3D9C9ABFF6C0}">
      <dgm:prSet custT="1"/>
      <dgm:spPr/>
      <dgm:t>
        <a:bodyPr/>
        <a:lstStyle/>
        <a:p>
          <a:endParaRPr lang="en-GB" sz="500">
            <a:latin typeface="Franklin Gothic Book" panose="020B0503020102020204" pitchFamily="34" charset="0"/>
          </a:endParaRPr>
        </a:p>
      </dgm:t>
    </dgm:pt>
    <dgm:pt modelId="{78AF382C-41A6-4859-959F-1D39B20551EE}" type="sibTrans" cxnId="{0AA988A5-7319-45FC-9B21-3D9C9ABFF6C0}">
      <dgm:prSet/>
      <dgm:spPr/>
      <dgm:t>
        <a:bodyPr/>
        <a:lstStyle/>
        <a:p>
          <a:endParaRPr lang="en-GB" sz="1800">
            <a:latin typeface="Franklin Gothic Book" panose="020B0503020102020204" pitchFamily="34" charset="0"/>
          </a:endParaRPr>
        </a:p>
      </dgm:t>
    </dgm:pt>
    <dgm:pt modelId="{2428579E-BF47-4B9A-BF63-2A5AD206E849}">
      <dgm:prSet phldrT="[Text]" custT="1"/>
      <dgm:spPr/>
      <dgm:t>
        <a:bodyPr/>
        <a:lstStyle/>
        <a:p>
          <a:r>
            <a:rPr lang="en-GB" sz="1200" dirty="0">
              <a:latin typeface="Franklin Gothic Book" panose="020B0503020102020204" pitchFamily="34" charset="0"/>
            </a:rPr>
            <a:t>Engagement and Intelligence</a:t>
          </a:r>
        </a:p>
      </dgm:t>
    </dgm:pt>
    <dgm:pt modelId="{73934BE4-2978-46BF-94A8-DF502E7A3ADF}" type="parTrans" cxnId="{6EC64079-8446-4D7F-9985-8002126A2050}">
      <dgm:prSet custT="1"/>
      <dgm:spPr/>
      <dgm:t>
        <a:bodyPr/>
        <a:lstStyle/>
        <a:p>
          <a:endParaRPr lang="en-GB" sz="500">
            <a:latin typeface="Franklin Gothic Book" panose="020B0503020102020204" pitchFamily="34" charset="0"/>
          </a:endParaRPr>
        </a:p>
      </dgm:t>
    </dgm:pt>
    <dgm:pt modelId="{9742F566-6056-40DB-A898-C21294ADE4A0}" type="sibTrans" cxnId="{6EC64079-8446-4D7F-9985-8002126A2050}">
      <dgm:prSet/>
      <dgm:spPr/>
      <dgm:t>
        <a:bodyPr/>
        <a:lstStyle/>
        <a:p>
          <a:endParaRPr lang="en-GB" sz="1800">
            <a:latin typeface="Franklin Gothic Book" panose="020B0503020102020204" pitchFamily="34" charset="0"/>
          </a:endParaRPr>
        </a:p>
      </dgm:t>
    </dgm:pt>
    <dgm:pt modelId="{808D64F0-2716-4F59-A7C1-C526BB882B2D}">
      <dgm:prSet phldrT="[Text]" custT="1"/>
      <dgm:spPr/>
      <dgm:t>
        <a:bodyPr/>
        <a:lstStyle/>
        <a:p>
          <a:r>
            <a:rPr lang="en-GB" sz="1200" dirty="0">
              <a:latin typeface="Franklin Gothic Book" panose="020B0503020102020204" pitchFamily="34" charset="0"/>
            </a:rPr>
            <a:t>Collaborative Project Work</a:t>
          </a:r>
        </a:p>
      </dgm:t>
    </dgm:pt>
    <dgm:pt modelId="{0CAC497C-FE34-431E-A230-125B0BF98520}" type="parTrans" cxnId="{0BD801B8-6A06-4AC7-A569-120DBB63B46A}">
      <dgm:prSet custT="1"/>
      <dgm:spPr/>
      <dgm:t>
        <a:bodyPr/>
        <a:lstStyle/>
        <a:p>
          <a:endParaRPr lang="en-GB" sz="500">
            <a:latin typeface="Franklin Gothic Book" panose="020B0503020102020204" pitchFamily="34" charset="0"/>
          </a:endParaRPr>
        </a:p>
      </dgm:t>
    </dgm:pt>
    <dgm:pt modelId="{76D6A9E5-0903-4E47-9508-D3C6A22649E8}" type="sibTrans" cxnId="{0BD801B8-6A06-4AC7-A569-120DBB63B46A}">
      <dgm:prSet/>
      <dgm:spPr/>
      <dgm:t>
        <a:bodyPr/>
        <a:lstStyle/>
        <a:p>
          <a:endParaRPr lang="en-GB" sz="1800">
            <a:latin typeface="Franklin Gothic Book" panose="020B0503020102020204" pitchFamily="34" charset="0"/>
          </a:endParaRPr>
        </a:p>
      </dgm:t>
    </dgm:pt>
    <dgm:pt modelId="{B3A93183-1238-469B-8F43-BDC0BE5666D7}">
      <dgm:prSet phldrT="[Text]" custT="1"/>
      <dgm:spPr/>
      <dgm:t>
        <a:bodyPr/>
        <a:lstStyle/>
        <a:p>
          <a:r>
            <a:rPr lang="en-GB" sz="1200" dirty="0">
              <a:latin typeface="Franklin Gothic Book" panose="020B0503020102020204" pitchFamily="34" charset="0"/>
            </a:rPr>
            <a:t>Proactive Case Finding</a:t>
          </a:r>
        </a:p>
      </dgm:t>
    </dgm:pt>
    <dgm:pt modelId="{01F32E1A-8836-4EBC-AC4E-997B9E24FB98}" type="parTrans" cxnId="{60233996-BA8A-4AA6-8DB6-A43FC81816F0}">
      <dgm:prSet custT="1"/>
      <dgm:spPr/>
      <dgm:t>
        <a:bodyPr/>
        <a:lstStyle/>
        <a:p>
          <a:endParaRPr lang="en-GB" sz="500">
            <a:latin typeface="Franklin Gothic Book" panose="020B0503020102020204" pitchFamily="34" charset="0"/>
          </a:endParaRPr>
        </a:p>
      </dgm:t>
    </dgm:pt>
    <dgm:pt modelId="{EE77135C-93D6-4182-9A1B-D61E5B4C7355}" type="sibTrans" cxnId="{60233996-BA8A-4AA6-8DB6-A43FC81816F0}">
      <dgm:prSet/>
      <dgm:spPr/>
      <dgm:t>
        <a:bodyPr/>
        <a:lstStyle/>
        <a:p>
          <a:endParaRPr lang="en-GB" sz="1800">
            <a:latin typeface="Franklin Gothic Book" panose="020B0503020102020204" pitchFamily="34" charset="0"/>
          </a:endParaRPr>
        </a:p>
      </dgm:t>
    </dgm:pt>
    <dgm:pt modelId="{9A082C01-EBC7-4751-A2BD-B10E556CD9BA}">
      <dgm:prSet phldrT="[Text]" custT="1"/>
      <dgm:spPr>
        <a:solidFill>
          <a:srgbClr val="35B0F0"/>
        </a:solidFill>
        <a:ln w="19050" cap="flat" cmpd="sng" algn="ctr">
          <a:solidFill>
            <a:prstClr val="white">
              <a:hueOff val="0"/>
              <a:satOff val="0"/>
              <a:lumOff val="0"/>
              <a:alphaOff val="0"/>
            </a:prstClr>
          </a:solidFill>
          <a:prstDash val="solid"/>
          <a:miter lim="800000"/>
        </a:ln>
        <a:effectLst/>
      </dgm:spPr>
      <dgm:t>
        <a:bodyPr spcFirstLastPara="0" vert="horz" wrap="square" lIns="15240" tIns="15240" rIns="15240" bIns="15240" numCol="1" spcCol="1270" anchor="ctr" anchorCtr="0"/>
        <a:lstStyle/>
        <a:p>
          <a:pPr marL="0" lvl="0" indent="0" algn="ctr" defTabSz="1066800">
            <a:lnSpc>
              <a:spcPct val="90000"/>
            </a:lnSpc>
            <a:spcBef>
              <a:spcPct val="0"/>
            </a:spcBef>
            <a:spcAft>
              <a:spcPct val="35000"/>
            </a:spcAft>
            <a:buNone/>
          </a:pPr>
          <a:r>
            <a:rPr lang="en-GB" sz="1400" kern="1200" dirty="0">
              <a:solidFill>
                <a:prstClr val="white"/>
              </a:solidFill>
              <a:latin typeface="Franklin Gothic Demi" panose="020B0703020102020204" pitchFamily="34" charset="0"/>
              <a:ea typeface="+mn-ea"/>
              <a:cs typeface="+mn-cs"/>
            </a:rPr>
            <a:t>MDT Review</a:t>
          </a:r>
        </a:p>
      </dgm:t>
    </dgm:pt>
    <dgm:pt modelId="{BDE1F2B6-89A1-4C32-92B8-F48D080DBB3C}" type="parTrans" cxnId="{B5B6C450-5E02-4847-A99C-90CEDB0EC984}">
      <dgm:prSet custT="1"/>
      <dgm:spPr/>
      <dgm:t>
        <a:bodyPr/>
        <a:lstStyle/>
        <a:p>
          <a:endParaRPr lang="en-GB" sz="500">
            <a:latin typeface="Franklin Gothic Book" panose="020B0503020102020204" pitchFamily="34" charset="0"/>
          </a:endParaRPr>
        </a:p>
      </dgm:t>
    </dgm:pt>
    <dgm:pt modelId="{EB1955D2-0E04-4AB4-BDDC-CA0671D1CDE0}" type="sibTrans" cxnId="{B5B6C450-5E02-4847-A99C-90CEDB0EC984}">
      <dgm:prSet/>
      <dgm:spPr/>
      <dgm:t>
        <a:bodyPr/>
        <a:lstStyle/>
        <a:p>
          <a:endParaRPr lang="en-GB" sz="1800">
            <a:latin typeface="Franklin Gothic Book" panose="020B0503020102020204" pitchFamily="34" charset="0"/>
          </a:endParaRPr>
        </a:p>
      </dgm:t>
    </dgm:pt>
    <dgm:pt modelId="{3CE6A624-60CD-481E-8EC9-F0F7A2043618}">
      <dgm:prSet phldrT="[Text]" custT="1"/>
      <dgm:spPr/>
      <dgm:t>
        <a:bodyPr/>
        <a:lstStyle/>
        <a:p>
          <a:r>
            <a:rPr lang="en-GB" sz="1200" dirty="0">
              <a:latin typeface="Franklin Gothic Book" panose="020B0503020102020204" pitchFamily="34" charset="0"/>
            </a:rPr>
            <a:t>Care Coordination</a:t>
          </a:r>
        </a:p>
      </dgm:t>
    </dgm:pt>
    <dgm:pt modelId="{D0DB20BF-FB22-4C11-A3A3-A321BF5EED87}" type="parTrans" cxnId="{EFD16AC7-D44A-43B3-8C48-7C9497D2FB18}">
      <dgm:prSet custT="1"/>
      <dgm:spPr/>
      <dgm:t>
        <a:bodyPr/>
        <a:lstStyle/>
        <a:p>
          <a:endParaRPr lang="en-GB" sz="500">
            <a:latin typeface="Franklin Gothic Book" panose="020B0503020102020204" pitchFamily="34" charset="0"/>
          </a:endParaRPr>
        </a:p>
      </dgm:t>
    </dgm:pt>
    <dgm:pt modelId="{4EE7B0EE-D85E-4D11-ADC1-CF5E462BFC3B}" type="sibTrans" cxnId="{EFD16AC7-D44A-43B3-8C48-7C9497D2FB18}">
      <dgm:prSet/>
      <dgm:spPr/>
      <dgm:t>
        <a:bodyPr/>
        <a:lstStyle/>
        <a:p>
          <a:endParaRPr lang="en-GB" sz="1800">
            <a:latin typeface="Franklin Gothic Book" panose="020B0503020102020204" pitchFamily="34" charset="0"/>
          </a:endParaRPr>
        </a:p>
      </dgm:t>
    </dgm:pt>
    <dgm:pt modelId="{55736A53-3301-46AD-9DC2-F60BA533FF4C}">
      <dgm:prSet phldrT="[Text]" custT="1"/>
      <dgm:spPr/>
      <dgm:t>
        <a:bodyPr/>
        <a:lstStyle/>
        <a:p>
          <a:r>
            <a:rPr lang="en-GB" sz="1200" dirty="0">
              <a:latin typeface="Franklin Gothic Book" panose="020B0503020102020204" pitchFamily="34" charset="0"/>
            </a:rPr>
            <a:t>Targeted Interventions</a:t>
          </a:r>
        </a:p>
      </dgm:t>
    </dgm:pt>
    <dgm:pt modelId="{634B3D96-4C26-415C-B97B-94D09A181A9E}" type="parTrans" cxnId="{EDF36E1E-F22F-4863-BCDC-090ABC7C34BF}">
      <dgm:prSet custT="1"/>
      <dgm:spPr/>
      <dgm:t>
        <a:bodyPr/>
        <a:lstStyle/>
        <a:p>
          <a:endParaRPr lang="en-GB" sz="500">
            <a:latin typeface="Franklin Gothic Book" panose="020B0503020102020204" pitchFamily="34" charset="0"/>
          </a:endParaRPr>
        </a:p>
      </dgm:t>
    </dgm:pt>
    <dgm:pt modelId="{E9F79021-43DC-486A-8C0A-9F654F1ABC8C}" type="sibTrans" cxnId="{EDF36E1E-F22F-4863-BCDC-090ABC7C34BF}">
      <dgm:prSet/>
      <dgm:spPr/>
      <dgm:t>
        <a:bodyPr/>
        <a:lstStyle/>
        <a:p>
          <a:endParaRPr lang="en-GB" sz="1800">
            <a:latin typeface="Franklin Gothic Book" panose="020B0503020102020204" pitchFamily="34" charset="0"/>
          </a:endParaRPr>
        </a:p>
      </dgm:t>
    </dgm:pt>
    <dgm:pt modelId="{5F46D3EB-3BE8-42A3-BEEE-BF75C8860FE3}">
      <dgm:prSet phldrT="[Text]" custT="1"/>
      <dgm:spPr/>
      <dgm:t>
        <a:bodyPr/>
        <a:lstStyle/>
        <a:p>
          <a:r>
            <a:rPr lang="en-GB" sz="1200" dirty="0">
              <a:latin typeface="Franklin Gothic Book" panose="020B0503020102020204" pitchFamily="34" charset="0"/>
            </a:rPr>
            <a:t>Emergency Response</a:t>
          </a:r>
        </a:p>
      </dgm:t>
    </dgm:pt>
    <dgm:pt modelId="{888A663F-707E-47ED-A0B0-92D870A1E192}" type="parTrans" cxnId="{8F48BFD9-C917-4F8F-B63C-F280E8B077DB}">
      <dgm:prSet custT="1"/>
      <dgm:spPr/>
      <dgm:t>
        <a:bodyPr/>
        <a:lstStyle/>
        <a:p>
          <a:endParaRPr lang="en-GB" sz="500">
            <a:latin typeface="Franklin Gothic Book" panose="020B0503020102020204" pitchFamily="34" charset="0"/>
          </a:endParaRPr>
        </a:p>
      </dgm:t>
    </dgm:pt>
    <dgm:pt modelId="{1407B372-B410-43B6-9B7F-266C590C0D81}" type="sibTrans" cxnId="{8F48BFD9-C917-4F8F-B63C-F280E8B077DB}">
      <dgm:prSet/>
      <dgm:spPr/>
      <dgm:t>
        <a:bodyPr/>
        <a:lstStyle/>
        <a:p>
          <a:endParaRPr lang="en-GB" sz="1800">
            <a:latin typeface="Franklin Gothic Book" panose="020B0503020102020204" pitchFamily="34" charset="0"/>
          </a:endParaRPr>
        </a:p>
      </dgm:t>
    </dgm:pt>
    <dgm:pt modelId="{6D324AB0-2341-46C4-B8A4-E11FB7700D88}" type="pres">
      <dgm:prSet presAssocID="{A8FCEE9E-4B59-49C7-AA43-6D3D440BFB60}" presName="cycle" presStyleCnt="0">
        <dgm:presLayoutVars>
          <dgm:chMax val="1"/>
          <dgm:dir/>
          <dgm:animLvl val="ctr"/>
          <dgm:resizeHandles val="exact"/>
        </dgm:presLayoutVars>
      </dgm:prSet>
      <dgm:spPr/>
    </dgm:pt>
    <dgm:pt modelId="{56A7150F-7E27-4022-83D6-C1B4ADE18661}" type="pres">
      <dgm:prSet presAssocID="{3FFBBF1C-4730-4225-825E-93DBACD04921}" presName="centerShape" presStyleLbl="node0" presStyleIdx="0" presStyleCnt="1" custScaleX="150138" custScaleY="150138"/>
      <dgm:spPr/>
    </dgm:pt>
    <dgm:pt modelId="{4E5E02CC-7D9F-43BE-8670-3FE5F4B43173}" type="pres">
      <dgm:prSet presAssocID="{D8A7C2C5-029E-4854-9A49-F53E839036E6}" presName="Name9" presStyleLbl="parChTrans1D2" presStyleIdx="0" presStyleCnt="8"/>
      <dgm:spPr/>
    </dgm:pt>
    <dgm:pt modelId="{B43C136F-D9E4-4322-A805-0EEF78D8A6C1}" type="pres">
      <dgm:prSet presAssocID="{D8A7C2C5-029E-4854-9A49-F53E839036E6}" presName="connTx" presStyleLbl="parChTrans1D2" presStyleIdx="0" presStyleCnt="8"/>
      <dgm:spPr/>
    </dgm:pt>
    <dgm:pt modelId="{AC4DC485-565C-47F1-A539-CFAEF32970CF}" type="pres">
      <dgm:prSet presAssocID="{B8FB9FC6-79AE-495F-93A2-79937BDAA783}" presName="node" presStyleLbl="node1" presStyleIdx="0" presStyleCnt="8">
        <dgm:presLayoutVars>
          <dgm:bulletEnabled val="1"/>
        </dgm:presLayoutVars>
      </dgm:prSet>
      <dgm:spPr/>
    </dgm:pt>
    <dgm:pt modelId="{D5407475-4FB7-45B6-A4C5-6A9070C5CB45}" type="pres">
      <dgm:prSet presAssocID="{73934BE4-2978-46BF-94A8-DF502E7A3ADF}" presName="Name9" presStyleLbl="parChTrans1D2" presStyleIdx="1" presStyleCnt="8"/>
      <dgm:spPr/>
    </dgm:pt>
    <dgm:pt modelId="{D862A88F-1E4D-4F56-A410-CADC6C9AF64B}" type="pres">
      <dgm:prSet presAssocID="{73934BE4-2978-46BF-94A8-DF502E7A3ADF}" presName="connTx" presStyleLbl="parChTrans1D2" presStyleIdx="1" presStyleCnt="8"/>
      <dgm:spPr/>
    </dgm:pt>
    <dgm:pt modelId="{712390E1-7561-4D3D-B8E2-4D8138FDF367}" type="pres">
      <dgm:prSet presAssocID="{2428579E-BF47-4B9A-BF63-2A5AD206E849}" presName="node" presStyleLbl="node1" presStyleIdx="1" presStyleCnt="8">
        <dgm:presLayoutVars>
          <dgm:bulletEnabled val="1"/>
        </dgm:presLayoutVars>
      </dgm:prSet>
      <dgm:spPr/>
    </dgm:pt>
    <dgm:pt modelId="{F818E085-229C-47D0-8735-19952012D7E8}" type="pres">
      <dgm:prSet presAssocID="{0CAC497C-FE34-431E-A230-125B0BF98520}" presName="Name9" presStyleLbl="parChTrans1D2" presStyleIdx="2" presStyleCnt="8"/>
      <dgm:spPr/>
    </dgm:pt>
    <dgm:pt modelId="{8A28F4FF-9281-41D5-9821-E2C6540D211A}" type="pres">
      <dgm:prSet presAssocID="{0CAC497C-FE34-431E-A230-125B0BF98520}" presName="connTx" presStyleLbl="parChTrans1D2" presStyleIdx="2" presStyleCnt="8"/>
      <dgm:spPr/>
    </dgm:pt>
    <dgm:pt modelId="{7132E20A-6259-4A21-BDC9-89C428F7E19F}" type="pres">
      <dgm:prSet presAssocID="{808D64F0-2716-4F59-A7C1-C526BB882B2D}" presName="node" presStyleLbl="node1" presStyleIdx="2" presStyleCnt="8">
        <dgm:presLayoutVars>
          <dgm:bulletEnabled val="1"/>
        </dgm:presLayoutVars>
      </dgm:prSet>
      <dgm:spPr/>
    </dgm:pt>
    <dgm:pt modelId="{9EB5F237-5ED8-4507-8FE3-96AA9E97E9C4}" type="pres">
      <dgm:prSet presAssocID="{01F32E1A-8836-4EBC-AC4E-997B9E24FB98}" presName="Name9" presStyleLbl="parChTrans1D2" presStyleIdx="3" presStyleCnt="8"/>
      <dgm:spPr/>
    </dgm:pt>
    <dgm:pt modelId="{34E08BA7-7C5E-490B-854A-9EFC1E3536B5}" type="pres">
      <dgm:prSet presAssocID="{01F32E1A-8836-4EBC-AC4E-997B9E24FB98}" presName="connTx" presStyleLbl="parChTrans1D2" presStyleIdx="3" presStyleCnt="8"/>
      <dgm:spPr/>
    </dgm:pt>
    <dgm:pt modelId="{89295C09-1051-4D50-AF0B-F443E73D2D6E}" type="pres">
      <dgm:prSet presAssocID="{B3A93183-1238-469B-8F43-BDC0BE5666D7}" presName="node" presStyleLbl="node1" presStyleIdx="3" presStyleCnt="8">
        <dgm:presLayoutVars>
          <dgm:bulletEnabled val="1"/>
        </dgm:presLayoutVars>
      </dgm:prSet>
      <dgm:spPr/>
    </dgm:pt>
    <dgm:pt modelId="{E510B7CA-FEDA-42C2-B996-C7A1C671180E}" type="pres">
      <dgm:prSet presAssocID="{BDE1F2B6-89A1-4C32-92B8-F48D080DBB3C}" presName="Name9" presStyleLbl="parChTrans1D2" presStyleIdx="4" presStyleCnt="8"/>
      <dgm:spPr/>
    </dgm:pt>
    <dgm:pt modelId="{9AF2096D-D754-4A88-86B8-E9F9F844DD72}" type="pres">
      <dgm:prSet presAssocID="{BDE1F2B6-89A1-4C32-92B8-F48D080DBB3C}" presName="connTx" presStyleLbl="parChTrans1D2" presStyleIdx="4" presStyleCnt="8"/>
      <dgm:spPr/>
    </dgm:pt>
    <dgm:pt modelId="{AB4C3818-2111-4370-9101-8706BA4E0CEE}" type="pres">
      <dgm:prSet presAssocID="{9A082C01-EBC7-4751-A2BD-B10E556CD9BA}" presName="node" presStyleLbl="node1" presStyleIdx="4" presStyleCnt="8">
        <dgm:presLayoutVars>
          <dgm:bulletEnabled val="1"/>
        </dgm:presLayoutVars>
      </dgm:prSet>
      <dgm:spPr>
        <a:xfrm>
          <a:off x="2657742" y="4797493"/>
          <a:ext cx="1402815" cy="1402815"/>
        </a:xfrm>
        <a:prstGeom prst="ellipse">
          <a:avLst/>
        </a:prstGeom>
      </dgm:spPr>
    </dgm:pt>
    <dgm:pt modelId="{84513652-52BA-4716-B210-736C9322BC28}" type="pres">
      <dgm:prSet presAssocID="{D0DB20BF-FB22-4C11-A3A3-A321BF5EED87}" presName="Name9" presStyleLbl="parChTrans1D2" presStyleIdx="5" presStyleCnt="8"/>
      <dgm:spPr/>
    </dgm:pt>
    <dgm:pt modelId="{D22445A6-3938-4CAD-B4E8-9A30847C68AD}" type="pres">
      <dgm:prSet presAssocID="{D0DB20BF-FB22-4C11-A3A3-A321BF5EED87}" presName="connTx" presStyleLbl="parChTrans1D2" presStyleIdx="5" presStyleCnt="8"/>
      <dgm:spPr/>
    </dgm:pt>
    <dgm:pt modelId="{CF396C0F-AE02-4DC4-A471-E2626F90BD91}" type="pres">
      <dgm:prSet presAssocID="{3CE6A624-60CD-481E-8EC9-F0F7A2043618}" presName="node" presStyleLbl="node1" presStyleIdx="5" presStyleCnt="8">
        <dgm:presLayoutVars>
          <dgm:bulletEnabled val="1"/>
        </dgm:presLayoutVars>
      </dgm:prSet>
      <dgm:spPr/>
    </dgm:pt>
    <dgm:pt modelId="{3975AFEE-FBCF-4094-925A-F5195DF6413F}" type="pres">
      <dgm:prSet presAssocID="{634B3D96-4C26-415C-B97B-94D09A181A9E}" presName="Name9" presStyleLbl="parChTrans1D2" presStyleIdx="6" presStyleCnt="8"/>
      <dgm:spPr/>
    </dgm:pt>
    <dgm:pt modelId="{DABED457-CB23-45F0-838F-434B6166A5B0}" type="pres">
      <dgm:prSet presAssocID="{634B3D96-4C26-415C-B97B-94D09A181A9E}" presName="connTx" presStyleLbl="parChTrans1D2" presStyleIdx="6" presStyleCnt="8"/>
      <dgm:spPr/>
    </dgm:pt>
    <dgm:pt modelId="{970E1A85-56DD-457A-825D-C7B8736E84E3}" type="pres">
      <dgm:prSet presAssocID="{55736A53-3301-46AD-9DC2-F60BA533FF4C}" presName="node" presStyleLbl="node1" presStyleIdx="6" presStyleCnt="8">
        <dgm:presLayoutVars>
          <dgm:bulletEnabled val="1"/>
        </dgm:presLayoutVars>
      </dgm:prSet>
      <dgm:spPr/>
    </dgm:pt>
    <dgm:pt modelId="{8E32C3BC-C815-45C7-8329-053C33ACC6E8}" type="pres">
      <dgm:prSet presAssocID="{888A663F-707E-47ED-A0B0-92D870A1E192}" presName="Name9" presStyleLbl="parChTrans1D2" presStyleIdx="7" presStyleCnt="8"/>
      <dgm:spPr/>
    </dgm:pt>
    <dgm:pt modelId="{4101FF58-5869-47F7-9A52-36909ECA9A8C}" type="pres">
      <dgm:prSet presAssocID="{888A663F-707E-47ED-A0B0-92D870A1E192}" presName="connTx" presStyleLbl="parChTrans1D2" presStyleIdx="7" presStyleCnt="8"/>
      <dgm:spPr/>
    </dgm:pt>
    <dgm:pt modelId="{DDF85198-B5C2-451F-AF10-7783CEEA41C5}" type="pres">
      <dgm:prSet presAssocID="{5F46D3EB-3BE8-42A3-BEEE-BF75C8860FE3}" presName="node" presStyleLbl="node1" presStyleIdx="7" presStyleCnt="8">
        <dgm:presLayoutVars>
          <dgm:bulletEnabled val="1"/>
        </dgm:presLayoutVars>
      </dgm:prSet>
      <dgm:spPr/>
    </dgm:pt>
  </dgm:ptLst>
  <dgm:cxnLst>
    <dgm:cxn modelId="{EDF36E1E-F22F-4863-BCDC-090ABC7C34BF}" srcId="{3FFBBF1C-4730-4225-825E-93DBACD04921}" destId="{55736A53-3301-46AD-9DC2-F60BA533FF4C}" srcOrd="6" destOrd="0" parTransId="{634B3D96-4C26-415C-B97B-94D09A181A9E}" sibTransId="{E9F79021-43DC-486A-8C0A-9F654F1ABC8C}"/>
    <dgm:cxn modelId="{3CCA1D39-1122-4A6C-A207-8966EE029288}" type="presOf" srcId="{D8A7C2C5-029E-4854-9A49-F53E839036E6}" destId="{B43C136F-D9E4-4322-A805-0EEF78D8A6C1}" srcOrd="1" destOrd="0" presId="urn:microsoft.com/office/officeart/2005/8/layout/radial1"/>
    <dgm:cxn modelId="{CFADB73B-D35C-43FC-8428-849A503D05EE}" type="presOf" srcId="{BDE1F2B6-89A1-4C32-92B8-F48D080DBB3C}" destId="{E510B7CA-FEDA-42C2-B996-C7A1C671180E}" srcOrd="0" destOrd="0" presId="urn:microsoft.com/office/officeart/2005/8/layout/radial1"/>
    <dgm:cxn modelId="{6DA37E5F-C1B6-4657-928C-8C765635934B}" type="presOf" srcId="{2428579E-BF47-4B9A-BF63-2A5AD206E849}" destId="{712390E1-7561-4D3D-B8E2-4D8138FDF367}" srcOrd="0" destOrd="0" presId="urn:microsoft.com/office/officeart/2005/8/layout/radial1"/>
    <dgm:cxn modelId="{7F6E1841-9925-4FE0-BBFD-CEBDB5A04C87}" type="presOf" srcId="{01F32E1A-8836-4EBC-AC4E-997B9E24FB98}" destId="{34E08BA7-7C5E-490B-854A-9EFC1E3536B5}" srcOrd="1" destOrd="0" presId="urn:microsoft.com/office/officeart/2005/8/layout/radial1"/>
    <dgm:cxn modelId="{85C7D962-998F-4CC7-A4A0-A2913683A388}" type="presOf" srcId="{808D64F0-2716-4F59-A7C1-C526BB882B2D}" destId="{7132E20A-6259-4A21-BDC9-89C428F7E19F}" srcOrd="0" destOrd="0" presId="urn:microsoft.com/office/officeart/2005/8/layout/radial1"/>
    <dgm:cxn modelId="{C8C6BB64-BF57-4BD4-B158-857718C30124}" type="presOf" srcId="{888A663F-707E-47ED-A0B0-92D870A1E192}" destId="{8E32C3BC-C815-45C7-8329-053C33ACC6E8}" srcOrd="0" destOrd="0" presId="urn:microsoft.com/office/officeart/2005/8/layout/radial1"/>
    <dgm:cxn modelId="{C45F2A65-2932-41A8-B35F-80C1B06AA18D}" type="presOf" srcId="{B3A93183-1238-469B-8F43-BDC0BE5666D7}" destId="{89295C09-1051-4D50-AF0B-F443E73D2D6E}" srcOrd="0" destOrd="0" presId="urn:microsoft.com/office/officeart/2005/8/layout/radial1"/>
    <dgm:cxn modelId="{3DFDFB65-01CE-4369-99DE-29FEDE040EEA}" type="presOf" srcId="{D8A7C2C5-029E-4854-9A49-F53E839036E6}" destId="{4E5E02CC-7D9F-43BE-8670-3FE5F4B43173}" srcOrd="0" destOrd="0" presId="urn:microsoft.com/office/officeart/2005/8/layout/radial1"/>
    <dgm:cxn modelId="{D3E81767-9409-40D2-8155-A6AA7972530F}" type="presOf" srcId="{D0DB20BF-FB22-4C11-A3A3-A321BF5EED87}" destId="{D22445A6-3938-4CAD-B4E8-9A30847C68AD}" srcOrd="1" destOrd="0" presId="urn:microsoft.com/office/officeart/2005/8/layout/radial1"/>
    <dgm:cxn modelId="{3C97F269-451C-4789-AC3F-439D9415D5E9}" type="presOf" srcId="{01F32E1A-8836-4EBC-AC4E-997B9E24FB98}" destId="{9EB5F237-5ED8-4507-8FE3-96AA9E97E9C4}" srcOrd="0" destOrd="0" presId="urn:microsoft.com/office/officeart/2005/8/layout/radial1"/>
    <dgm:cxn modelId="{81D3596D-F0A9-4509-AA95-96049AC725F5}" type="presOf" srcId="{55736A53-3301-46AD-9DC2-F60BA533FF4C}" destId="{970E1A85-56DD-457A-825D-C7B8736E84E3}" srcOrd="0" destOrd="0" presId="urn:microsoft.com/office/officeart/2005/8/layout/radial1"/>
    <dgm:cxn modelId="{782C464E-D842-48E7-9DAA-A1B9B778DCEC}" type="presOf" srcId="{5F46D3EB-3BE8-42A3-BEEE-BF75C8860FE3}" destId="{DDF85198-B5C2-451F-AF10-7783CEEA41C5}" srcOrd="0" destOrd="0" presId="urn:microsoft.com/office/officeart/2005/8/layout/radial1"/>
    <dgm:cxn modelId="{D64CA54F-2183-4D51-9415-EA06489ED461}" type="presOf" srcId="{B8FB9FC6-79AE-495F-93A2-79937BDAA783}" destId="{AC4DC485-565C-47F1-A539-CFAEF32970CF}" srcOrd="0" destOrd="0" presId="urn:microsoft.com/office/officeart/2005/8/layout/radial1"/>
    <dgm:cxn modelId="{B5B6C450-5E02-4847-A99C-90CEDB0EC984}" srcId="{3FFBBF1C-4730-4225-825E-93DBACD04921}" destId="{9A082C01-EBC7-4751-A2BD-B10E556CD9BA}" srcOrd="4" destOrd="0" parTransId="{BDE1F2B6-89A1-4C32-92B8-F48D080DBB3C}" sibTransId="{EB1955D2-0E04-4AB4-BDDC-CA0671D1CDE0}"/>
    <dgm:cxn modelId="{A9BB3753-350E-42EF-8E00-3DD969EFFD09}" type="presOf" srcId="{888A663F-707E-47ED-A0B0-92D870A1E192}" destId="{4101FF58-5869-47F7-9A52-36909ECA9A8C}" srcOrd="1" destOrd="0" presId="urn:microsoft.com/office/officeart/2005/8/layout/radial1"/>
    <dgm:cxn modelId="{3EB91375-4593-4E13-95E8-8E98BC56AA1C}" type="presOf" srcId="{A8FCEE9E-4B59-49C7-AA43-6D3D440BFB60}" destId="{6D324AB0-2341-46C4-B8A4-E11FB7700D88}" srcOrd="0" destOrd="0" presId="urn:microsoft.com/office/officeart/2005/8/layout/radial1"/>
    <dgm:cxn modelId="{7B09A255-0828-4FBB-AA6D-213B3FBE98FB}" type="presOf" srcId="{73934BE4-2978-46BF-94A8-DF502E7A3ADF}" destId="{D5407475-4FB7-45B6-A4C5-6A9070C5CB45}" srcOrd="0" destOrd="0" presId="urn:microsoft.com/office/officeart/2005/8/layout/radial1"/>
    <dgm:cxn modelId="{6EC64079-8446-4D7F-9985-8002126A2050}" srcId="{3FFBBF1C-4730-4225-825E-93DBACD04921}" destId="{2428579E-BF47-4B9A-BF63-2A5AD206E849}" srcOrd="1" destOrd="0" parTransId="{73934BE4-2978-46BF-94A8-DF502E7A3ADF}" sibTransId="{9742F566-6056-40DB-A898-C21294ADE4A0}"/>
    <dgm:cxn modelId="{DABEDA83-8832-4870-A10B-F5A37A9416F3}" type="presOf" srcId="{0CAC497C-FE34-431E-A230-125B0BF98520}" destId="{8A28F4FF-9281-41D5-9821-E2C6540D211A}" srcOrd="1" destOrd="0" presId="urn:microsoft.com/office/officeart/2005/8/layout/radial1"/>
    <dgm:cxn modelId="{60233996-BA8A-4AA6-8DB6-A43FC81816F0}" srcId="{3FFBBF1C-4730-4225-825E-93DBACD04921}" destId="{B3A93183-1238-469B-8F43-BDC0BE5666D7}" srcOrd="3" destOrd="0" parTransId="{01F32E1A-8836-4EBC-AC4E-997B9E24FB98}" sibTransId="{EE77135C-93D6-4182-9A1B-D61E5B4C7355}"/>
    <dgm:cxn modelId="{0AA988A5-7319-45FC-9B21-3D9C9ABFF6C0}" srcId="{3FFBBF1C-4730-4225-825E-93DBACD04921}" destId="{B8FB9FC6-79AE-495F-93A2-79937BDAA783}" srcOrd="0" destOrd="0" parTransId="{D8A7C2C5-029E-4854-9A49-F53E839036E6}" sibTransId="{78AF382C-41A6-4859-959F-1D39B20551EE}"/>
    <dgm:cxn modelId="{595544A9-5963-4615-BC0E-8E1D0D8C054E}" type="presOf" srcId="{3CE6A624-60CD-481E-8EC9-F0F7A2043618}" destId="{CF396C0F-AE02-4DC4-A471-E2626F90BD91}" srcOrd="0" destOrd="0" presId="urn:microsoft.com/office/officeart/2005/8/layout/radial1"/>
    <dgm:cxn modelId="{27AB88AA-0085-4B4F-889C-2617299FD6CC}" type="presOf" srcId="{9A082C01-EBC7-4751-A2BD-B10E556CD9BA}" destId="{AB4C3818-2111-4370-9101-8706BA4E0CEE}" srcOrd="0" destOrd="0" presId="urn:microsoft.com/office/officeart/2005/8/layout/radial1"/>
    <dgm:cxn modelId="{AF8333B0-8780-4A2C-9F2E-4AED41BF1798}" type="presOf" srcId="{0CAC497C-FE34-431E-A230-125B0BF98520}" destId="{F818E085-229C-47D0-8735-19952012D7E8}" srcOrd="0" destOrd="0" presId="urn:microsoft.com/office/officeart/2005/8/layout/radial1"/>
    <dgm:cxn modelId="{0BD801B8-6A06-4AC7-A569-120DBB63B46A}" srcId="{3FFBBF1C-4730-4225-825E-93DBACD04921}" destId="{808D64F0-2716-4F59-A7C1-C526BB882B2D}" srcOrd="2" destOrd="0" parTransId="{0CAC497C-FE34-431E-A230-125B0BF98520}" sibTransId="{76D6A9E5-0903-4E47-9508-D3C6A22649E8}"/>
    <dgm:cxn modelId="{3AE40AC6-E779-49BE-9F4D-B5E53767C0C2}" type="presOf" srcId="{634B3D96-4C26-415C-B97B-94D09A181A9E}" destId="{DABED457-CB23-45F0-838F-434B6166A5B0}" srcOrd="1" destOrd="0" presId="urn:microsoft.com/office/officeart/2005/8/layout/radial1"/>
    <dgm:cxn modelId="{EFD16AC7-D44A-43B3-8C48-7C9497D2FB18}" srcId="{3FFBBF1C-4730-4225-825E-93DBACD04921}" destId="{3CE6A624-60CD-481E-8EC9-F0F7A2043618}" srcOrd="5" destOrd="0" parTransId="{D0DB20BF-FB22-4C11-A3A3-A321BF5EED87}" sibTransId="{4EE7B0EE-D85E-4D11-ADC1-CF5E462BFC3B}"/>
    <dgm:cxn modelId="{3ACCB6CE-DB46-43A7-A949-CFFAA26A4AA9}" type="presOf" srcId="{3FFBBF1C-4730-4225-825E-93DBACD04921}" destId="{56A7150F-7E27-4022-83D6-C1B4ADE18661}" srcOrd="0" destOrd="0" presId="urn:microsoft.com/office/officeart/2005/8/layout/radial1"/>
    <dgm:cxn modelId="{8F48BFD9-C917-4F8F-B63C-F280E8B077DB}" srcId="{3FFBBF1C-4730-4225-825E-93DBACD04921}" destId="{5F46D3EB-3BE8-42A3-BEEE-BF75C8860FE3}" srcOrd="7" destOrd="0" parTransId="{888A663F-707E-47ED-A0B0-92D870A1E192}" sibTransId="{1407B372-B410-43B6-9B7F-266C590C0D81}"/>
    <dgm:cxn modelId="{3E04B0E6-B76F-4720-8665-123F3AD6D8D0}" type="presOf" srcId="{BDE1F2B6-89A1-4C32-92B8-F48D080DBB3C}" destId="{9AF2096D-D754-4A88-86B8-E9F9F844DD72}" srcOrd="1" destOrd="0" presId="urn:microsoft.com/office/officeart/2005/8/layout/radial1"/>
    <dgm:cxn modelId="{472FBBEB-7E53-4F26-A7F3-04A85EB77C79}" type="presOf" srcId="{634B3D96-4C26-415C-B97B-94D09A181A9E}" destId="{3975AFEE-FBCF-4094-925A-F5195DF6413F}" srcOrd="0" destOrd="0" presId="urn:microsoft.com/office/officeart/2005/8/layout/radial1"/>
    <dgm:cxn modelId="{879D05EE-6260-4373-81FB-FD84E8C79D6C}" srcId="{A8FCEE9E-4B59-49C7-AA43-6D3D440BFB60}" destId="{3FFBBF1C-4730-4225-825E-93DBACD04921}" srcOrd="0" destOrd="0" parTransId="{322B727B-57A5-49C0-9C0B-CAE9559A8EAC}" sibTransId="{7AE817AE-62E1-4668-8AFD-D8DB3C399B3B}"/>
    <dgm:cxn modelId="{13AB71EF-B7F2-427A-8DBA-461368E7F8AD}" type="presOf" srcId="{D0DB20BF-FB22-4C11-A3A3-A321BF5EED87}" destId="{84513652-52BA-4716-B210-736C9322BC28}" srcOrd="0" destOrd="0" presId="urn:microsoft.com/office/officeart/2005/8/layout/radial1"/>
    <dgm:cxn modelId="{A62D66FF-6827-4AB2-B1CE-EF47333A8B85}" type="presOf" srcId="{73934BE4-2978-46BF-94A8-DF502E7A3ADF}" destId="{D862A88F-1E4D-4F56-A410-CADC6C9AF64B}" srcOrd="1" destOrd="0" presId="urn:microsoft.com/office/officeart/2005/8/layout/radial1"/>
    <dgm:cxn modelId="{A943278F-695A-4A7A-A00F-1C1BB874A06D}" type="presParOf" srcId="{6D324AB0-2341-46C4-B8A4-E11FB7700D88}" destId="{56A7150F-7E27-4022-83D6-C1B4ADE18661}" srcOrd="0" destOrd="0" presId="urn:microsoft.com/office/officeart/2005/8/layout/radial1"/>
    <dgm:cxn modelId="{B1904602-4D21-4762-BC1B-DA81D388FB3B}" type="presParOf" srcId="{6D324AB0-2341-46C4-B8A4-E11FB7700D88}" destId="{4E5E02CC-7D9F-43BE-8670-3FE5F4B43173}" srcOrd="1" destOrd="0" presId="urn:microsoft.com/office/officeart/2005/8/layout/radial1"/>
    <dgm:cxn modelId="{CA4414C7-2C0E-4C6B-B2ED-BA4228432ED4}" type="presParOf" srcId="{4E5E02CC-7D9F-43BE-8670-3FE5F4B43173}" destId="{B43C136F-D9E4-4322-A805-0EEF78D8A6C1}" srcOrd="0" destOrd="0" presId="urn:microsoft.com/office/officeart/2005/8/layout/radial1"/>
    <dgm:cxn modelId="{0FF4C901-B9D5-404C-85C9-AE9F8C8E6FD1}" type="presParOf" srcId="{6D324AB0-2341-46C4-B8A4-E11FB7700D88}" destId="{AC4DC485-565C-47F1-A539-CFAEF32970CF}" srcOrd="2" destOrd="0" presId="urn:microsoft.com/office/officeart/2005/8/layout/radial1"/>
    <dgm:cxn modelId="{71347A24-49D7-4938-8825-CAE0F049C916}" type="presParOf" srcId="{6D324AB0-2341-46C4-B8A4-E11FB7700D88}" destId="{D5407475-4FB7-45B6-A4C5-6A9070C5CB45}" srcOrd="3" destOrd="0" presId="urn:microsoft.com/office/officeart/2005/8/layout/radial1"/>
    <dgm:cxn modelId="{3B203FDC-E63D-405B-ABE3-CF2D08F01EA9}" type="presParOf" srcId="{D5407475-4FB7-45B6-A4C5-6A9070C5CB45}" destId="{D862A88F-1E4D-4F56-A410-CADC6C9AF64B}" srcOrd="0" destOrd="0" presId="urn:microsoft.com/office/officeart/2005/8/layout/radial1"/>
    <dgm:cxn modelId="{D323716F-3534-4B7F-9950-0995E4337542}" type="presParOf" srcId="{6D324AB0-2341-46C4-B8A4-E11FB7700D88}" destId="{712390E1-7561-4D3D-B8E2-4D8138FDF367}" srcOrd="4" destOrd="0" presId="urn:microsoft.com/office/officeart/2005/8/layout/radial1"/>
    <dgm:cxn modelId="{29576906-BA05-4B82-BC96-91887BAE6B50}" type="presParOf" srcId="{6D324AB0-2341-46C4-B8A4-E11FB7700D88}" destId="{F818E085-229C-47D0-8735-19952012D7E8}" srcOrd="5" destOrd="0" presId="urn:microsoft.com/office/officeart/2005/8/layout/radial1"/>
    <dgm:cxn modelId="{846F9F50-B4CB-44F0-ACDB-AD15D110170D}" type="presParOf" srcId="{F818E085-229C-47D0-8735-19952012D7E8}" destId="{8A28F4FF-9281-41D5-9821-E2C6540D211A}" srcOrd="0" destOrd="0" presId="urn:microsoft.com/office/officeart/2005/8/layout/radial1"/>
    <dgm:cxn modelId="{0B26B586-6473-4049-B545-D19D6E5D8D26}" type="presParOf" srcId="{6D324AB0-2341-46C4-B8A4-E11FB7700D88}" destId="{7132E20A-6259-4A21-BDC9-89C428F7E19F}" srcOrd="6" destOrd="0" presId="urn:microsoft.com/office/officeart/2005/8/layout/radial1"/>
    <dgm:cxn modelId="{BC4F27A0-D8EE-40B0-A25E-32BD9E244F10}" type="presParOf" srcId="{6D324AB0-2341-46C4-B8A4-E11FB7700D88}" destId="{9EB5F237-5ED8-4507-8FE3-96AA9E97E9C4}" srcOrd="7" destOrd="0" presId="urn:microsoft.com/office/officeart/2005/8/layout/radial1"/>
    <dgm:cxn modelId="{B2BA5B68-E67E-4A62-A83D-2164EDE3D7D0}" type="presParOf" srcId="{9EB5F237-5ED8-4507-8FE3-96AA9E97E9C4}" destId="{34E08BA7-7C5E-490B-854A-9EFC1E3536B5}" srcOrd="0" destOrd="0" presId="urn:microsoft.com/office/officeart/2005/8/layout/radial1"/>
    <dgm:cxn modelId="{EF4BF1EB-A887-431D-B0E1-E5BDFA2B16AF}" type="presParOf" srcId="{6D324AB0-2341-46C4-B8A4-E11FB7700D88}" destId="{89295C09-1051-4D50-AF0B-F443E73D2D6E}" srcOrd="8" destOrd="0" presId="urn:microsoft.com/office/officeart/2005/8/layout/radial1"/>
    <dgm:cxn modelId="{2D22F20E-89B8-41D8-BD73-AF9651398220}" type="presParOf" srcId="{6D324AB0-2341-46C4-B8A4-E11FB7700D88}" destId="{E510B7CA-FEDA-42C2-B996-C7A1C671180E}" srcOrd="9" destOrd="0" presId="urn:microsoft.com/office/officeart/2005/8/layout/radial1"/>
    <dgm:cxn modelId="{1B9B0ABB-3821-4B4D-8F0C-DB50480C150D}" type="presParOf" srcId="{E510B7CA-FEDA-42C2-B996-C7A1C671180E}" destId="{9AF2096D-D754-4A88-86B8-E9F9F844DD72}" srcOrd="0" destOrd="0" presId="urn:microsoft.com/office/officeart/2005/8/layout/radial1"/>
    <dgm:cxn modelId="{1542F3C5-D4CF-40D6-A238-B29980A5CAE4}" type="presParOf" srcId="{6D324AB0-2341-46C4-B8A4-E11FB7700D88}" destId="{AB4C3818-2111-4370-9101-8706BA4E0CEE}" srcOrd="10" destOrd="0" presId="urn:microsoft.com/office/officeart/2005/8/layout/radial1"/>
    <dgm:cxn modelId="{BC0D493C-83C9-4704-A354-149BE67DB4A2}" type="presParOf" srcId="{6D324AB0-2341-46C4-B8A4-E11FB7700D88}" destId="{84513652-52BA-4716-B210-736C9322BC28}" srcOrd="11" destOrd="0" presId="urn:microsoft.com/office/officeart/2005/8/layout/radial1"/>
    <dgm:cxn modelId="{2C6BF083-5CFF-4F9D-BA53-918CBC0004E2}" type="presParOf" srcId="{84513652-52BA-4716-B210-736C9322BC28}" destId="{D22445A6-3938-4CAD-B4E8-9A30847C68AD}" srcOrd="0" destOrd="0" presId="urn:microsoft.com/office/officeart/2005/8/layout/radial1"/>
    <dgm:cxn modelId="{7C285562-3336-4D47-8C27-1C94A27554CF}" type="presParOf" srcId="{6D324AB0-2341-46C4-B8A4-E11FB7700D88}" destId="{CF396C0F-AE02-4DC4-A471-E2626F90BD91}" srcOrd="12" destOrd="0" presId="urn:microsoft.com/office/officeart/2005/8/layout/radial1"/>
    <dgm:cxn modelId="{2DBC676D-13D9-445F-9C19-5D83466E4B13}" type="presParOf" srcId="{6D324AB0-2341-46C4-B8A4-E11FB7700D88}" destId="{3975AFEE-FBCF-4094-925A-F5195DF6413F}" srcOrd="13" destOrd="0" presId="urn:microsoft.com/office/officeart/2005/8/layout/radial1"/>
    <dgm:cxn modelId="{C8CE7468-C163-4702-B514-C18E96512541}" type="presParOf" srcId="{3975AFEE-FBCF-4094-925A-F5195DF6413F}" destId="{DABED457-CB23-45F0-838F-434B6166A5B0}" srcOrd="0" destOrd="0" presId="urn:microsoft.com/office/officeart/2005/8/layout/radial1"/>
    <dgm:cxn modelId="{8AAE2064-E18F-45DD-B93E-EDD73F9094D9}" type="presParOf" srcId="{6D324AB0-2341-46C4-B8A4-E11FB7700D88}" destId="{970E1A85-56DD-457A-825D-C7B8736E84E3}" srcOrd="14" destOrd="0" presId="urn:microsoft.com/office/officeart/2005/8/layout/radial1"/>
    <dgm:cxn modelId="{52A61129-FF56-4433-B183-8A937B0F3417}" type="presParOf" srcId="{6D324AB0-2341-46C4-B8A4-E11FB7700D88}" destId="{8E32C3BC-C815-45C7-8329-053C33ACC6E8}" srcOrd="15" destOrd="0" presId="urn:microsoft.com/office/officeart/2005/8/layout/radial1"/>
    <dgm:cxn modelId="{85922464-9F7A-4B52-A66E-BDE4461A83E7}" type="presParOf" srcId="{8E32C3BC-C815-45C7-8329-053C33ACC6E8}" destId="{4101FF58-5869-47F7-9A52-36909ECA9A8C}" srcOrd="0" destOrd="0" presId="urn:microsoft.com/office/officeart/2005/8/layout/radial1"/>
    <dgm:cxn modelId="{5E54D2BB-C892-451A-B485-65744023ECCC}" type="presParOf" srcId="{6D324AB0-2341-46C4-B8A4-E11FB7700D88}" destId="{DDF85198-B5C2-451F-AF10-7783CEEA41C5}" srcOrd="16" destOrd="0" presId="urn:microsoft.com/office/officeart/2005/8/layout/radia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8FCEE9E-4B59-49C7-AA43-6D3D440BFB60}" type="doc">
      <dgm:prSet loTypeId="urn:microsoft.com/office/officeart/2005/8/layout/radial1" loCatId="cycle" qsTypeId="urn:microsoft.com/office/officeart/2005/8/quickstyle/simple2" qsCatId="simple" csTypeId="urn:microsoft.com/office/officeart/2005/8/colors/accent5_2" csCatId="accent5" phldr="1"/>
      <dgm:spPr/>
      <dgm:t>
        <a:bodyPr/>
        <a:lstStyle/>
        <a:p>
          <a:endParaRPr lang="en-GB"/>
        </a:p>
      </dgm:t>
    </dgm:pt>
    <dgm:pt modelId="{3FFBBF1C-4730-4225-825E-93DBACD04921}">
      <dgm:prSet phldrT="[Text]" custT="1"/>
      <dgm:spPr>
        <a:solidFill>
          <a:srgbClr val="35B0F0"/>
        </a:solidFill>
      </dgm:spPr>
      <dgm:t>
        <a:bodyPr/>
        <a:lstStyle/>
        <a:p>
          <a:r>
            <a:rPr lang="en-GB" sz="2400" dirty="0">
              <a:latin typeface="Franklin Gothic Demi" panose="020B0703020102020204" pitchFamily="34" charset="0"/>
            </a:rPr>
            <a:t>ICC Activities</a:t>
          </a:r>
        </a:p>
      </dgm:t>
    </dgm:pt>
    <dgm:pt modelId="{322B727B-57A5-49C0-9C0B-CAE9559A8EAC}" type="parTrans" cxnId="{879D05EE-6260-4373-81FB-FD84E8C79D6C}">
      <dgm:prSet/>
      <dgm:spPr/>
      <dgm:t>
        <a:bodyPr/>
        <a:lstStyle/>
        <a:p>
          <a:endParaRPr lang="en-GB" sz="1800">
            <a:latin typeface="Franklin Gothic Book" panose="020B0503020102020204" pitchFamily="34" charset="0"/>
          </a:endParaRPr>
        </a:p>
      </dgm:t>
    </dgm:pt>
    <dgm:pt modelId="{7AE817AE-62E1-4668-8AFD-D8DB3C399B3B}" type="sibTrans" cxnId="{879D05EE-6260-4373-81FB-FD84E8C79D6C}">
      <dgm:prSet/>
      <dgm:spPr/>
      <dgm:t>
        <a:bodyPr/>
        <a:lstStyle/>
        <a:p>
          <a:endParaRPr lang="en-GB" sz="1800">
            <a:latin typeface="Franklin Gothic Book" panose="020B0503020102020204" pitchFamily="34" charset="0"/>
          </a:endParaRPr>
        </a:p>
      </dgm:t>
    </dgm:pt>
    <dgm:pt modelId="{B8FB9FC6-79AE-495F-93A2-79937BDAA783}">
      <dgm:prSet phldrT="[Text]" custT="1"/>
      <dgm:spPr/>
      <dgm:t>
        <a:bodyPr/>
        <a:lstStyle/>
        <a:p>
          <a:r>
            <a:rPr lang="en-GB" sz="1200" dirty="0">
              <a:latin typeface="Franklin Gothic Book" panose="020B0503020102020204" pitchFamily="34" charset="0"/>
            </a:rPr>
            <a:t>Convening Partners</a:t>
          </a:r>
        </a:p>
      </dgm:t>
    </dgm:pt>
    <dgm:pt modelId="{D8A7C2C5-029E-4854-9A49-F53E839036E6}" type="parTrans" cxnId="{0AA988A5-7319-45FC-9B21-3D9C9ABFF6C0}">
      <dgm:prSet custT="1"/>
      <dgm:spPr/>
      <dgm:t>
        <a:bodyPr/>
        <a:lstStyle/>
        <a:p>
          <a:endParaRPr lang="en-GB" sz="500">
            <a:latin typeface="Franklin Gothic Book" panose="020B0503020102020204" pitchFamily="34" charset="0"/>
          </a:endParaRPr>
        </a:p>
      </dgm:t>
    </dgm:pt>
    <dgm:pt modelId="{78AF382C-41A6-4859-959F-1D39B20551EE}" type="sibTrans" cxnId="{0AA988A5-7319-45FC-9B21-3D9C9ABFF6C0}">
      <dgm:prSet/>
      <dgm:spPr/>
      <dgm:t>
        <a:bodyPr/>
        <a:lstStyle/>
        <a:p>
          <a:endParaRPr lang="en-GB" sz="1800">
            <a:latin typeface="Franklin Gothic Book" panose="020B0503020102020204" pitchFamily="34" charset="0"/>
          </a:endParaRPr>
        </a:p>
      </dgm:t>
    </dgm:pt>
    <dgm:pt modelId="{2428579E-BF47-4B9A-BF63-2A5AD206E849}">
      <dgm:prSet phldrT="[Text]" custT="1"/>
      <dgm:spPr/>
      <dgm:t>
        <a:bodyPr/>
        <a:lstStyle/>
        <a:p>
          <a:r>
            <a:rPr lang="en-GB" sz="1200" dirty="0">
              <a:latin typeface="Franklin Gothic Book" panose="020B0503020102020204" pitchFamily="34" charset="0"/>
            </a:rPr>
            <a:t>Engagement and Intelligence</a:t>
          </a:r>
        </a:p>
      </dgm:t>
    </dgm:pt>
    <dgm:pt modelId="{73934BE4-2978-46BF-94A8-DF502E7A3ADF}" type="parTrans" cxnId="{6EC64079-8446-4D7F-9985-8002126A2050}">
      <dgm:prSet custT="1"/>
      <dgm:spPr/>
      <dgm:t>
        <a:bodyPr/>
        <a:lstStyle/>
        <a:p>
          <a:endParaRPr lang="en-GB" sz="500">
            <a:latin typeface="Franklin Gothic Book" panose="020B0503020102020204" pitchFamily="34" charset="0"/>
          </a:endParaRPr>
        </a:p>
      </dgm:t>
    </dgm:pt>
    <dgm:pt modelId="{9742F566-6056-40DB-A898-C21294ADE4A0}" type="sibTrans" cxnId="{6EC64079-8446-4D7F-9985-8002126A2050}">
      <dgm:prSet/>
      <dgm:spPr/>
      <dgm:t>
        <a:bodyPr/>
        <a:lstStyle/>
        <a:p>
          <a:endParaRPr lang="en-GB" sz="1800">
            <a:latin typeface="Franklin Gothic Book" panose="020B0503020102020204" pitchFamily="34" charset="0"/>
          </a:endParaRPr>
        </a:p>
      </dgm:t>
    </dgm:pt>
    <dgm:pt modelId="{808D64F0-2716-4F59-A7C1-C526BB882B2D}">
      <dgm:prSet phldrT="[Text]" custT="1"/>
      <dgm:spPr/>
      <dgm:t>
        <a:bodyPr/>
        <a:lstStyle/>
        <a:p>
          <a:r>
            <a:rPr lang="en-GB" sz="1200" dirty="0">
              <a:latin typeface="Franklin Gothic Book" panose="020B0503020102020204" pitchFamily="34" charset="0"/>
            </a:rPr>
            <a:t>Collaborative Project Work</a:t>
          </a:r>
        </a:p>
      </dgm:t>
    </dgm:pt>
    <dgm:pt modelId="{0CAC497C-FE34-431E-A230-125B0BF98520}" type="parTrans" cxnId="{0BD801B8-6A06-4AC7-A569-120DBB63B46A}">
      <dgm:prSet custT="1"/>
      <dgm:spPr/>
      <dgm:t>
        <a:bodyPr/>
        <a:lstStyle/>
        <a:p>
          <a:endParaRPr lang="en-GB" sz="500">
            <a:latin typeface="Franklin Gothic Book" panose="020B0503020102020204" pitchFamily="34" charset="0"/>
          </a:endParaRPr>
        </a:p>
      </dgm:t>
    </dgm:pt>
    <dgm:pt modelId="{76D6A9E5-0903-4E47-9508-D3C6A22649E8}" type="sibTrans" cxnId="{0BD801B8-6A06-4AC7-A569-120DBB63B46A}">
      <dgm:prSet/>
      <dgm:spPr/>
      <dgm:t>
        <a:bodyPr/>
        <a:lstStyle/>
        <a:p>
          <a:endParaRPr lang="en-GB" sz="1800">
            <a:latin typeface="Franklin Gothic Book" panose="020B0503020102020204" pitchFamily="34" charset="0"/>
          </a:endParaRPr>
        </a:p>
      </dgm:t>
    </dgm:pt>
    <dgm:pt modelId="{B3A93183-1238-469B-8F43-BDC0BE5666D7}">
      <dgm:prSet phldrT="[Text]" custT="1"/>
      <dgm:spPr/>
      <dgm:t>
        <a:bodyPr/>
        <a:lstStyle/>
        <a:p>
          <a:r>
            <a:rPr lang="en-GB" sz="1200" dirty="0">
              <a:latin typeface="Franklin Gothic Book" panose="020B0503020102020204" pitchFamily="34" charset="0"/>
            </a:rPr>
            <a:t>Proactive Case Finding</a:t>
          </a:r>
        </a:p>
      </dgm:t>
    </dgm:pt>
    <dgm:pt modelId="{01F32E1A-8836-4EBC-AC4E-997B9E24FB98}" type="parTrans" cxnId="{60233996-BA8A-4AA6-8DB6-A43FC81816F0}">
      <dgm:prSet custT="1"/>
      <dgm:spPr/>
      <dgm:t>
        <a:bodyPr/>
        <a:lstStyle/>
        <a:p>
          <a:endParaRPr lang="en-GB" sz="500">
            <a:latin typeface="Franklin Gothic Book" panose="020B0503020102020204" pitchFamily="34" charset="0"/>
          </a:endParaRPr>
        </a:p>
      </dgm:t>
    </dgm:pt>
    <dgm:pt modelId="{EE77135C-93D6-4182-9A1B-D61E5B4C7355}" type="sibTrans" cxnId="{60233996-BA8A-4AA6-8DB6-A43FC81816F0}">
      <dgm:prSet/>
      <dgm:spPr/>
      <dgm:t>
        <a:bodyPr/>
        <a:lstStyle/>
        <a:p>
          <a:endParaRPr lang="en-GB" sz="1800">
            <a:latin typeface="Franklin Gothic Book" panose="020B0503020102020204" pitchFamily="34" charset="0"/>
          </a:endParaRPr>
        </a:p>
      </dgm:t>
    </dgm:pt>
    <dgm:pt modelId="{9A082C01-EBC7-4751-A2BD-B10E556CD9BA}">
      <dgm:prSet phldrT="[Text]" custT="1"/>
      <dgm:spPr/>
      <dgm:t>
        <a:bodyPr/>
        <a:lstStyle/>
        <a:p>
          <a:r>
            <a:rPr lang="en-GB" sz="1200" dirty="0">
              <a:latin typeface="Franklin Gothic Book" panose="020B0503020102020204" pitchFamily="34" charset="0"/>
            </a:rPr>
            <a:t>MDT Review</a:t>
          </a:r>
        </a:p>
      </dgm:t>
    </dgm:pt>
    <dgm:pt modelId="{BDE1F2B6-89A1-4C32-92B8-F48D080DBB3C}" type="parTrans" cxnId="{B5B6C450-5E02-4847-A99C-90CEDB0EC984}">
      <dgm:prSet custT="1"/>
      <dgm:spPr/>
      <dgm:t>
        <a:bodyPr/>
        <a:lstStyle/>
        <a:p>
          <a:endParaRPr lang="en-GB" sz="500">
            <a:latin typeface="Franklin Gothic Book" panose="020B0503020102020204" pitchFamily="34" charset="0"/>
          </a:endParaRPr>
        </a:p>
      </dgm:t>
    </dgm:pt>
    <dgm:pt modelId="{EB1955D2-0E04-4AB4-BDDC-CA0671D1CDE0}" type="sibTrans" cxnId="{B5B6C450-5E02-4847-A99C-90CEDB0EC984}">
      <dgm:prSet/>
      <dgm:spPr/>
      <dgm:t>
        <a:bodyPr/>
        <a:lstStyle/>
        <a:p>
          <a:endParaRPr lang="en-GB" sz="1800">
            <a:latin typeface="Franklin Gothic Book" panose="020B0503020102020204" pitchFamily="34" charset="0"/>
          </a:endParaRPr>
        </a:p>
      </dgm:t>
    </dgm:pt>
    <dgm:pt modelId="{3CE6A624-60CD-481E-8EC9-F0F7A2043618}">
      <dgm:prSet phldrT="[Text]" custT="1"/>
      <dgm:spPr>
        <a:solidFill>
          <a:srgbClr val="35B0F0"/>
        </a:solidFill>
        <a:ln w="19050" cap="flat" cmpd="sng" algn="ctr">
          <a:solidFill>
            <a:prstClr val="white">
              <a:hueOff val="0"/>
              <a:satOff val="0"/>
              <a:lumOff val="0"/>
              <a:alphaOff val="0"/>
            </a:prstClr>
          </a:solidFill>
          <a:prstDash val="solid"/>
          <a:miter lim="800000"/>
        </a:ln>
        <a:effectLst/>
      </dgm:spPr>
      <dgm:t>
        <a:bodyPr spcFirstLastPara="0" vert="horz" wrap="square" lIns="15240" tIns="15240" rIns="15240" bIns="15240" numCol="1" spcCol="1270" anchor="ctr" anchorCtr="0"/>
        <a:lstStyle/>
        <a:p>
          <a:pPr marL="0" lvl="0" indent="0" algn="ctr" defTabSz="1066800">
            <a:lnSpc>
              <a:spcPct val="90000"/>
            </a:lnSpc>
            <a:spcBef>
              <a:spcPct val="0"/>
            </a:spcBef>
            <a:spcAft>
              <a:spcPct val="35000"/>
            </a:spcAft>
            <a:buNone/>
          </a:pPr>
          <a:r>
            <a:rPr lang="en-GB" sz="1300" kern="1200" dirty="0">
              <a:solidFill>
                <a:prstClr val="white"/>
              </a:solidFill>
              <a:latin typeface="Franklin Gothic Demi" panose="020B0703020102020204" pitchFamily="34" charset="0"/>
              <a:ea typeface="+mn-ea"/>
              <a:cs typeface="+mn-cs"/>
            </a:rPr>
            <a:t>Care Coordination</a:t>
          </a:r>
        </a:p>
      </dgm:t>
    </dgm:pt>
    <dgm:pt modelId="{D0DB20BF-FB22-4C11-A3A3-A321BF5EED87}" type="parTrans" cxnId="{EFD16AC7-D44A-43B3-8C48-7C9497D2FB18}">
      <dgm:prSet custT="1"/>
      <dgm:spPr/>
      <dgm:t>
        <a:bodyPr/>
        <a:lstStyle/>
        <a:p>
          <a:endParaRPr lang="en-GB" sz="500">
            <a:latin typeface="Franklin Gothic Book" panose="020B0503020102020204" pitchFamily="34" charset="0"/>
          </a:endParaRPr>
        </a:p>
      </dgm:t>
    </dgm:pt>
    <dgm:pt modelId="{4EE7B0EE-D85E-4D11-ADC1-CF5E462BFC3B}" type="sibTrans" cxnId="{EFD16AC7-D44A-43B3-8C48-7C9497D2FB18}">
      <dgm:prSet/>
      <dgm:spPr/>
      <dgm:t>
        <a:bodyPr/>
        <a:lstStyle/>
        <a:p>
          <a:endParaRPr lang="en-GB" sz="1800">
            <a:latin typeface="Franklin Gothic Book" panose="020B0503020102020204" pitchFamily="34" charset="0"/>
          </a:endParaRPr>
        </a:p>
      </dgm:t>
    </dgm:pt>
    <dgm:pt modelId="{55736A53-3301-46AD-9DC2-F60BA533FF4C}">
      <dgm:prSet phldrT="[Text]" custT="1"/>
      <dgm:spPr/>
      <dgm:t>
        <a:bodyPr/>
        <a:lstStyle/>
        <a:p>
          <a:r>
            <a:rPr lang="en-GB" sz="1200" dirty="0">
              <a:latin typeface="Franklin Gothic Book" panose="020B0503020102020204" pitchFamily="34" charset="0"/>
            </a:rPr>
            <a:t>Targeted Interventions</a:t>
          </a:r>
        </a:p>
      </dgm:t>
    </dgm:pt>
    <dgm:pt modelId="{634B3D96-4C26-415C-B97B-94D09A181A9E}" type="parTrans" cxnId="{EDF36E1E-F22F-4863-BCDC-090ABC7C34BF}">
      <dgm:prSet custT="1"/>
      <dgm:spPr/>
      <dgm:t>
        <a:bodyPr/>
        <a:lstStyle/>
        <a:p>
          <a:endParaRPr lang="en-GB" sz="500">
            <a:latin typeface="Franklin Gothic Book" panose="020B0503020102020204" pitchFamily="34" charset="0"/>
          </a:endParaRPr>
        </a:p>
      </dgm:t>
    </dgm:pt>
    <dgm:pt modelId="{E9F79021-43DC-486A-8C0A-9F654F1ABC8C}" type="sibTrans" cxnId="{EDF36E1E-F22F-4863-BCDC-090ABC7C34BF}">
      <dgm:prSet/>
      <dgm:spPr/>
      <dgm:t>
        <a:bodyPr/>
        <a:lstStyle/>
        <a:p>
          <a:endParaRPr lang="en-GB" sz="1800">
            <a:latin typeface="Franklin Gothic Book" panose="020B0503020102020204" pitchFamily="34" charset="0"/>
          </a:endParaRPr>
        </a:p>
      </dgm:t>
    </dgm:pt>
    <dgm:pt modelId="{5F46D3EB-3BE8-42A3-BEEE-BF75C8860FE3}">
      <dgm:prSet phldrT="[Text]" custT="1"/>
      <dgm:spPr/>
      <dgm:t>
        <a:bodyPr/>
        <a:lstStyle/>
        <a:p>
          <a:r>
            <a:rPr lang="en-GB" sz="1200" dirty="0">
              <a:latin typeface="Franklin Gothic Book" panose="020B0503020102020204" pitchFamily="34" charset="0"/>
            </a:rPr>
            <a:t>Emergency Response</a:t>
          </a:r>
        </a:p>
      </dgm:t>
    </dgm:pt>
    <dgm:pt modelId="{888A663F-707E-47ED-A0B0-92D870A1E192}" type="parTrans" cxnId="{8F48BFD9-C917-4F8F-B63C-F280E8B077DB}">
      <dgm:prSet custT="1"/>
      <dgm:spPr/>
      <dgm:t>
        <a:bodyPr/>
        <a:lstStyle/>
        <a:p>
          <a:endParaRPr lang="en-GB" sz="500">
            <a:latin typeface="Franklin Gothic Book" panose="020B0503020102020204" pitchFamily="34" charset="0"/>
          </a:endParaRPr>
        </a:p>
      </dgm:t>
    </dgm:pt>
    <dgm:pt modelId="{1407B372-B410-43B6-9B7F-266C590C0D81}" type="sibTrans" cxnId="{8F48BFD9-C917-4F8F-B63C-F280E8B077DB}">
      <dgm:prSet/>
      <dgm:spPr/>
      <dgm:t>
        <a:bodyPr/>
        <a:lstStyle/>
        <a:p>
          <a:endParaRPr lang="en-GB" sz="1800">
            <a:latin typeface="Franklin Gothic Book" panose="020B0503020102020204" pitchFamily="34" charset="0"/>
          </a:endParaRPr>
        </a:p>
      </dgm:t>
    </dgm:pt>
    <dgm:pt modelId="{6D324AB0-2341-46C4-B8A4-E11FB7700D88}" type="pres">
      <dgm:prSet presAssocID="{A8FCEE9E-4B59-49C7-AA43-6D3D440BFB60}" presName="cycle" presStyleCnt="0">
        <dgm:presLayoutVars>
          <dgm:chMax val="1"/>
          <dgm:dir/>
          <dgm:animLvl val="ctr"/>
          <dgm:resizeHandles val="exact"/>
        </dgm:presLayoutVars>
      </dgm:prSet>
      <dgm:spPr/>
    </dgm:pt>
    <dgm:pt modelId="{56A7150F-7E27-4022-83D6-C1B4ADE18661}" type="pres">
      <dgm:prSet presAssocID="{3FFBBF1C-4730-4225-825E-93DBACD04921}" presName="centerShape" presStyleLbl="node0" presStyleIdx="0" presStyleCnt="1" custScaleX="150138" custScaleY="150138"/>
      <dgm:spPr/>
    </dgm:pt>
    <dgm:pt modelId="{4E5E02CC-7D9F-43BE-8670-3FE5F4B43173}" type="pres">
      <dgm:prSet presAssocID="{D8A7C2C5-029E-4854-9A49-F53E839036E6}" presName="Name9" presStyleLbl="parChTrans1D2" presStyleIdx="0" presStyleCnt="8"/>
      <dgm:spPr/>
    </dgm:pt>
    <dgm:pt modelId="{B43C136F-D9E4-4322-A805-0EEF78D8A6C1}" type="pres">
      <dgm:prSet presAssocID="{D8A7C2C5-029E-4854-9A49-F53E839036E6}" presName="connTx" presStyleLbl="parChTrans1D2" presStyleIdx="0" presStyleCnt="8"/>
      <dgm:spPr/>
    </dgm:pt>
    <dgm:pt modelId="{AC4DC485-565C-47F1-A539-CFAEF32970CF}" type="pres">
      <dgm:prSet presAssocID="{B8FB9FC6-79AE-495F-93A2-79937BDAA783}" presName="node" presStyleLbl="node1" presStyleIdx="0" presStyleCnt="8">
        <dgm:presLayoutVars>
          <dgm:bulletEnabled val="1"/>
        </dgm:presLayoutVars>
      </dgm:prSet>
      <dgm:spPr/>
    </dgm:pt>
    <dgm:pt modelId="{D5407475-4FB7-45B6-A4C5-6A9070C5CB45}" type="pres">
      <dgm:prSet presAssocID="{73934BE4-2978-46BF-94A8-DF502E7A3ADF}" presName="Name9" presStyleLbl="parChTrans1D2" presStyleIdx="1" presStyleCnt="8"/>
      <dgm:spPr/>
    </dgm:pt>
    <dgm:pt modelId="{D862A88F-1E4D-4F56-A410-CADC6C9AF64B}" type="pres">
      <dgm:prSet presAssocID="{73934BE4-2978-46BF-94A8-DF502E7A3ADF}" presName="connTx" presStyleLbl="parChTrans1D2" presStyleIdx="1" presStyleCnt="8"/>
      <dgm:spPr/>
    </dgm:pt>
    <dgm:pt modelId="{712390E1-7561-4D3D-B8E2-4D8138FDF367}" type="pres">
      <dgm:prSet presAssocID="{2428579E-BF47-4B9A-BF63-2A5AD206E849}" presName="node" presStyleLbl="node1" presStyleIdx="1" presStyleCnt="8">
        <dgm:presLayoutVars>
          <dgm:bulletEnabled val="1"/>
        </dgm:presLayoutVars>
      </dgm:prSet>
      <dgm:spPr/>
    </dgm:pt>
    <dgm:pt modelId="{F818E085-229C-47D0-8735-19952012D7E8}" type="pres">
      <dgm:prSet presAssocID="{0CAC497C-FE34-431E-A230-125B0BF98520}" presName="Name9" presStyleLbl="parChTrans1D2" presStyleIdx="2" presStyleCnt="8"/>
      <dgm:spPr/>
    </dgm:pt>
    <dgm:pt modelId="{8A28F4FF-9281-41D5-9821-E2C6540D211A}" type="pres">
      <dgm:prSet presAssocID="{0CAC497C-FE34-431E-A230-125B0BF98520}" presName="connTx" presStyleLbl="parChTrans1D2" presStyleIdx="2" presStyleCnt="8"/>
      <dgm:spPr/>
    </dgm:pt>
    <dgm:pt modelId="{7132E20A-6259-4A21-BDC9-89C428F7E19F}" type="pres">
      <dgm:prSet presAssocID="{808D64F0-2716-4F59-A7C1-C526BB882B2D}" presName="node" presStyleLbl="node1" presStyleIdx="2" presStyleCnt="8">
        <dgm:presLayoutVars>
          <dgm:bulletEnabled val="1"/>
        </dgm:presLayoutVars>
      </dgm:prSet>
      <dgm:spPr/>
    </dgm:pt>
    <dgm:pt modelId="{9EB5F237-5ED8-4507-8FE3-96AA9E97E9C4}" type="pres">
      <dgm:prSet presAssocID="{01F32E1A-8836-4EBC-AC4E-997B9E24FB98}" presName="Name9" presStyleLbl="parChTrans1D2" presStyleIdx="3" presStyleCnt="8"/>
      <dgm:spPr/>
    </dgm:pt>
    <dgm:pt modelId="{34E08BA7-7C5E-490B-854A-9EFC1E3536B5}" type="pres">
      <dgm:prSet presAssocID="{01F32E1A-8836-4EBC-AC4E-997B9E24FB98}" presName="connTx" presStyleLbl="parChTrans1D2" presStyleIdx="3" presStyleCnt="8"/>
      <dgm:spPr/>
    </dgm:pt>
    <dgm:pt modelId="{89295C09-1051-4D50-AF0B-F443E73D2D6E}" type="pres">
      <dgm:prSet presAssocID="{B3A93183-1238-469B-8F43-BDC0BE5666D7}" presName="node" presStyleLbl="node1" presStyleIdx="3" presStyleCnt="8">
        <dgm:presLayoutVars>
          <dgm:bulletEnabled val="1"/>
        </dgm:presLayoutVars>
      </dgm:prSet>
      <dgm:spPr/>
    </dgm:pt>
    <dgm:pt modelId="{E510B7CA-FEDA-42C2-B996-C7A1C671180E}" type="pres">
      <dgm:prSet presAssocID="{BDE1F2B6-89A1-4C32-92B8-F48D080DBB3C}" presName="Name9" presStyleLbl="parChTrans1D2" presStyleIdx="4" presStyleCnt="8"/>
      <dgm:spPr/>
    </dgm:pt>
    <dgm:pt modelId="{9AF2096D-D754-4A88-86B8-E9F9F844DD72}" type="pres">
      <dgm:prSet presAssocID="{BDE1F2B6-89A1-4C32-92B8-F48D080DBB3C}" presName="connTx" presStyleLbl="parChTrans1D2" presStyleIdx="4" presStyleCnt="8"/>
      <dgm:spPr/>
    </dgm:pt>
    <dgm:pt modelId="{AB4C3818-2111-4370-9101-8706BA4E0CEE}" type="pres">
      <dgm:prSet presAssocID="{9A082C01-EBC7-4751-A2BD-B10E556CD9BA}" presName="node" presStyleLbl="node1" presStyleIdx="4" presStyleCnt="8">
        <dgm:presLayoutVars>
          <dgm:bulletEnabled val="1"/>
        </dgm:presLayoutVars>
      </dgm:prSet>
      <dgm:spPr/>
    </dgm:pt>
    <dgm:pt modelId="{84513652-52BA-4716-B210-736C9322BC28}" type="pres">
      <dgm:prSet presAssocID="{D0DB20BF-FB22-4C11-A3A3-A321BF5EED87}" presName="Name9" presStyleLbl="parChTrans1D2" presStyleIdx="5" presStyleCnt="8"/>
      <dgm:spPr/>
    </dgm:pt>
    <dgm:pt modelId="{D22445A6-3938-4CAD-B4E8-9A30847C68AD}" type="pres">
      <dgm:prSet presAssocID="{D0DB20BF-FB22-4C11-A3A3-A321BF5EED87}" presName="connTx" presStyleLbl="parChTrans1D2" presStyleIdx="5" presStyleCnt="8"/>
      <dgm:spPr/>
    </dgm:pt>
    <dgm:pt modelId="{CF396C0F-AE02-4DC4-A471-E2626F90BD91}" type="pres">
      <dgm:prSet presAssocID="{3CE6A624-60CD-481E-8EC9-F0F7A2043618}" presName="node" presStyleLbl="node1" presStyleIdx="5" presStyleCnt="8">
        <dgm:presLayoutVars>
          <dgm:bulletEnabled val="1"/>
        </dgm:presLayoutVars>
      </dgm:prSet>
      <dgm:spPr>
        <a:xfrm>
          <a:off x="971091" y="4098860"/>
          <a:ext cx="1402815" cy="1402815"/>
        </a:xfrm>
        <a:prstGeom prst="ellipse">
          <a:avLst/>
        </a:prstGeom>
      </dgm:spPr>
    </dgm:pt>
    <dgm:pt modelId="{3975AFEE-FBCF-4094-925A-F5195DF6413F}" type="pres">
      <dgm:prSet presAssocID="{634B3D96-4C26-415C-B97B-94D09A181A9E}" presName="Name9" presStyleLbl="parChTrans1D2" presStyleIdx="6" presStyleCnt="8"/>
      <dgm:spPr/>
    </dgm:pt>
    <dgm:pt modelId="{DABED457-CB23-45F0-838F-434B6166A5B0}" type="pres">
      <dgm:prSet presAssocID="{634B3D96-4C26-415C-B97B-94D09A181A9E}" presName="connTx" presStyleLbl="parChTrans1D2" presStyleIdx="6" presStyleCnt="8"/>
      <dgm:spPr/>
    </dgm:pt>
    <dgm:pt modelId="{970E1A85-56DD-457A-825D-C7B8736E84E3}" type="pres">
      <dgm:prSet presAssocID="{55736A53-3301-46AD-9DC2-F60BA533FF4C}" presName="node" presStyleLbl="node1" presStyleIdx="6" presStyleCnt="8">
        <dgm:presLayoutVars>
          <dgm:bulletEnabled val="1"/>
        </dgm:presLayoutVars>
      </dgm:prSet>
      <dgm:spPr/>
    </dgm:pt>
    <dgm:pt modelId="{8E32C3BC-C815-45C7-8329-053C33ACC6E8}" type="pres">
      <dgm:prSet presAssocID="{888A663F-707E-47ED-A0B0-92D870A1E192}" presName="Name9" presStyleLbl="parChTrans1D2" presStyleIdx="7" presStyleCnt="8"/>
      <dgm:spPr/>
    </dgm:pt>
    <dgm:pt modelId="{4101FF58-5869-47F7-9A52-36909ECA9A8C}" type="pres">
      <dgm:prSet presAssocID="{888A663F-707E-47ED-A0B0-92D870A1E192}" presName="connTx" presStyleLbl="parChTrans1D2" presStyleIdx="7" presStyleCnt="8"/>
      <dgm:spPr/>
    </dgm:pt>
    <dgm:pt modelId="{DDF85198-B5C2-451F-AF10-7783CEEA41C5}" type="pres">
      <dgm:prSet presAssocID="{5F46D3EB-3BE8-42A3-BEEE-BF75C8860FE3}" presName="node" presStyleLbl="node1" presStyleIdx="7" presStyleCnt="8">
        <dgm:presLayoutVars>
          <dgm:bulletEnabled val="1"/>
        </dgm:presLayoutVars>
      </dgm:prSet>
      <dgm:spPr/>
    </dgm:pt>
  </dgm:ptLst>
  <dgm:cxnLst>
    <dgm:cxn modelId="{EDF36E1E-F22F-4863-BCDC-090ABC7C34BF}" srcId="{3FFBBF1C-4730-4225-825E-93DBACD04921}" destId="{55736A53-3301-46AD-9DC2-F60BA533FF4C}" srcOrd="6" destOrd="0" parTransId="{634B3D96-4C26-415C-B97B-94D09A181A9E}" sibTransId="{E9F79021-43DC-486A-8C0A-9F654F1ABC8C}"/>
    <dgm:cxn modelId="{3CCA1D39-1122-4A6C-A207-8966EE029288}" type="presOf" srcId="{D8A7C2C5-029E-4854-9A49-F53E839036E6}" destId="{B43C136F-D9E4-4322-A805-0EEF78D8A6C1}" srcOrd="1" destOrd="0" presId="urn:microsoft.com/office/officeart/2005/8/layout/radial1"/>
    <dgm:cxn modelId="{CFADB73B-D35C-43FC-8428-849A503D05EE}" type="presOf" srcId="{BDE1F2B6-89A1-4C32-92B8-F48D080DBB3C}" destId="{E510B7CA-FEDA-42C2-B996-C7A1C671180E}" srcOrd="0" destOrd="0" presId="urn:microsoft.com/office/officeart/2005/8/layout/radial1"/>
    <dgm:cxn modelId="{6DA37E5F-C1B6-4657-928C-8C765635934B}" type="presOf" srcId="{2428579E-BF47-4B9A-BF63-2A5AD206E849}" destId="{712390E1-7561-4D3D-B8E2-4D8138FDF367}" srcOrd="0" destOrd="0" presId="urn:microsoft.com/office/officeart/2005/8/layout/radial1"/>
    <dgm:cxn modelId="{7F6E1841-9925-4FE0-BBFD-CEBDB5A04C87}" type="presOf" srcId="{01F32E1A-8836-4EBC-AC4E-997B9E24FB98}" destId="{34E08BA7-7C5E-490B-854A-9EFC1E3536B5}" srcOrd="1" destOrd="0" presId="urn:microsoft.com/office/officeart/2005/8/layout/radial1"/>
    <dgm:cxn modelId="{85C7D962-998F-4CC7-A4A0-A2913683A388}" type="presOf" srcId="{808D64F0-2716-4F59-A7C1-C526BB882B2D}" destId="{7132E20A-6259-4A21-BDC9-89C428F7E19F}" srcOrd="0" destOrd="0" presId="urn:microsoft.com/office/officeart/2005/8/layout/radial1"/>
    <dgm:cxn modelId="{C8C6BB64-BF57-4BD4-B158-857718C30124}" type="presOf" srcId="{888A663F-707E-47ED-A0B0-92D870A1E192}" destId="{8E32C3BC-C815-45C7-8329-053C33ACC6E8}" srcOrd="0" destOrd="0" presId="urn:microsoft.com/office/officeart/2005/8/layout/radial1"/>
    <dgm:cxn modelId="{C45F2A65-2932-41A8-B35F-80C1B06AA18D}" type="presOf" srcId="{B3A93183-1238-469B-8F43-BDC0BE5666D7}" destId="{89295C09-1051-4D50-AF0B-F443E73D2D6E}" srcOrd="0" destOrd="0" presId="urn:microsoft.com/office/officeart/2005/8/layout/radial1"/>
    <dgm:cxn modelId="{3DFDFB65-01CE-4369-99DE-29FEDE040EEA}" type="presOf" srcId="{D8A7C2C5-029E-4854-9A49-F53E839036E6}" destId="{4E5E02CC-7D9F-43BE-8670-3FE5F4B43173}" srcOrd="0" destOrd="0" presId="urn:microsoft.com/office/officeart/2005/8/layout/radial1"/>
    <dgm:cxn modelId="{D3E81767-9409-40D2-8155-A6AA7972530F}" type="presOf" srcId="{D0DB20BF-FB22-4C11-A3A3-A321BF5EED87}" destId="{D22445A6-3938-4CAD-B4E8-9A30847C68AD}" srcOrd="1" destOrd="0" presId="urn:microsoft.com/office/officeart/2005/8/layout/radial1"/>
    <dgm:cxn modelId="{3C97F269-451C-4789-AC3F-439D9415D5E9}" type="presOf" srcId="{01F32E1A-8836-4EBC-AC4E-997B9E24FB98}" destId="{9EB5F237-5ED8-4507-8FE3-96AA9E97E9C4}" srcOrd="0" destOrd="0" presId="urn:microsoft.com/office/officeart/2005/8/layout/radial1"/>
    <dgm:cxn modelId="{81D3596D-F0A9-4509-AA95-96049AC725F5}" type="presOf" srcId="{55736A53-3301-46AD-9DC2-F60BA533FF4C}" destId="{970E1A85-56DD-457A-825D-C7B8736E84E3}" srcOrd="0" destOrd="0" presId="urn:microsoft.com/office/officeart/2005/8/layout/radial1"/>
    <dgm:cxn modelId="{782C464E-D842-48E7-9DAA-A1B9B778DCEC}" type="presOf" srcId="{5F46D3EB-3BE8-42A3-BEEE-BF75C8860FE3}" destId="{DDF85198-B5C2-451F-AF10-7783CEEA41C5}" srcOrd="0" destOrd="0" presId="urn:microsoft.com/office/officeart/2005/8/layout/radial1"/>
    <dgm:cxn modelId="{D64CA54F-2183-4D51-9415-EA06489ED461}" type="presOf" srcId="{B8FB9FC6-79AE-495F-93A2-79937BDAA783}" destId="{AC4DC485-565C-47F1-A539-CFAEF32970CF}" srcOrd="0" destOrd="0" presId="urn:microsoft.com/office/officeart/2005/8/layout/radial1"/>
    <dgm:cxn modelId="{B5B6C450-5E02-4847-A99C-90CEDB0EC984}" srcId="{3FFBBF1C-4730-4225-825E-93DBACD04921}" destId="{9A082C01-EBC7-4751-A2BD-B10E556CD9BA}" srcOrd="4" destOrd="0" parTransId="{BDE1F2B6-89A1-4C32-92B8-F48D080DBB3C}" sibTransId="{EB1955D2-0E04-4AB4-BDDC-CA0671D1CDE0}"/>
    <dgm:cxn modelId="{A9BB3753-350E-42EF-8E00-3DD969EFFD09}" type="presOf" srcId="{888A663F-707E-47ED-A0B0-92D870A1E192}" destId="{4101FF58-5869-47F7-9A52-36909ECA9A8C}" srcOrd="1" destOrd="0" presId="urn:microsoft.com/office/officeart/2005/8/layout/radial1"/>
    <dgm:cxn modelId="{3EB91375-4593-4E13-95E8-8E98BC56AA1C}" type="presOf" srcId="{A8FCEE9E-4B59-49C7-AA43-6D3D440BFB60}" destId="{6D324AB0-2341-46C4-B8A4-E11FB7700D88}" srcOrd="0" destOrd="0" presId="urn:microsoft.com/office/officeart/2005/8/layout/radial1"/>
    <dgm:cxn modelId="{7B09A255-0828-4FBB-AA6D-213B3FBE98FB}" type="presOf" srcId="{73934BE4-2978-46BF-94A8-DF502E7A3ADF}" destId="{D5407475-4FB7-45B6-A4C5-6A9070C5CB45}" srcOrd="0" destOrd="0" presId="urn:microsoft.com/office/officeart/2005/8/layout/radial1"/>
    <dgm:cxn modelId="{6EC64079-8446-4D7F-9985-8002126A2050}" srcId="{3FFBBF1C-4730-4225-825E-93DBACD04921}" destId="{2428579E-BF47-4B9A-BF63-2A5AD206E849}" srcOrd="1" destOrd="0" parTransId="{73934BE4-2978-46BF-94A8-DF502E7A3ADF}" sibTransId="{9742F566-6056-40DB-A898-C21294ADE4A0}"/>
    <dgm:cxn modelId="{DABEDA83-8832-4870-A10B-F5A37A9416F3}" type="presOf" srcId="{0CAC497C-FE34-431E-A230-125B0BF98520}" destId="{8A28F4FF-9281-41D5-9821-E2C6540D211A}" srcOrd="1" destOrd="0" presId="urn:microsoft.com/office/officeart/2005/8/layout/radial1"/>
    <dgm:cxn modelId="{60233996-BA8A-4AA6-8DB6-A43FC81816F0}" srcId="{3FFBBF1C-4730-4225-825E-93DBACD04921}" destId="{B3A93183-1238-469B-8F43-BDC0BE5666D7}" srcOrd="3" destOrd="0" parTransId="{01F32E1A-8836-4EBC-AC4E-997B9E24FB98}" sibTransId="{EE77135C-93D6-4182-9A1B-D61E5B4C7355}"/>
    <dgm:cxn modelId="{0AA988A5-7319-45FC-9B21-3D9C9ABFF6C0}" srcId="{3FFBBF1C-4730-4225-825E-93DBACD04921}" destId="{B8FB9FC6-79AE-495F-93A2-79937BDAA783}" srcOrd="0" destOrd="0" parTransId="{D8A7C2C5-029E-4854-9A49-F53E839036E6}" sibTransId="{78AF382C-41A6-4859-959F-1D39B20551EE}"/>
    <dgm:cxn modelId="{595544A9-5963-4615-BC0E-8E1D0D8C054E}" type="presOf" srcId="{3CE6A624-60CD-481E-8EC9-F0F7A2043618}" destId="{CF396C0F-AE02-4DC4-A471-E2626F90BD91}" srcOrd="0" destOrd="0" presId="urn:microsoft.com/office/officeart/2005/8/layout/radial1"/>
    <dgm:cxn modelId="{27AB88AA-0085-4B4F-889C-2617299FD6CC}" type="presOf" srcId="{9A082C01-EBC7-4751-A2BD-B10E556CD9BA}" destId="{AB4C3818-2111-4370-9101-8706BA4E0CEE}" srcOrd="0" destOrd="0" presId="urn:microsoft.com/office/officeart/2005/8/layout/radial1"/>
    <dgm:cxn modelId="{AF8333B0-8780-4A2C-9F2E-4AED41BF1798}" type="presOf" srcId="{0CAC497C-FE34-431E-A230-125B0BF98520}" destId="{F818E085-229C-47D0-8735-19952012D7E8}" srcOrd="0" destOrd="0" presId="urn:microsoft.com/office/officeart/2005/8/layout/radial1"/>
    <dgm:cxn modelId="{0BD801B8-6A06-4AC7-A569-120DBB63B46A}" srcId="{3FFBBF1C-4730-4225-825E-93DBACD04921}" destId="{808D64F0-2716-4F59-A7C1-C526BB882B2D}" srcOrd="2" destOrd="0" parTransId="{0CAC497C-FE34-431E-A230-125B0BF98520}" sibTransId="{76D6A9E5-0903-4E47-9508-D3C6A22649E8}"/>
    <dgm:cxn modelId="{3AE40AC6-E779-49BE-9F4D-B5E53767C0C2}" type="presOf" srcId="{634B3D96-4C26-415C-B97B-94D09A181A9E}" destId="{DABED457-CB23-45F0-838F-434B6166A5B0}" srcOrd="1" destOrd="0" presId="urn:microsoft.com/office/officeart/2005/8/layout/radial1"/>
    <dgm:cxn modelId="{EFD16AC7-D44A-43B3-8C48-7C9497D2FB18}" srcId="{3FFBBF1C-4730-4225-825E-93DBACD04921}" destId="{3CE6A624-60CD-481E-8EC9-F0F7A2043618}" srcOrd="5" destOrd="0" parTransId="{D0DB20BF-FB22-4C11-A3A3-A321BF5EED87}" sibTransId="{4EE7B0EE-D85E-4D11-ADC1-CF5E462BFC3B}"/>
    <dgm:cxn modelId="{3ACCB6CE-DB46-43A7-A949-CFFAA26A4AA9}" type="presOf" srcId="{3FFBBF1C-4730-4225-825E-93DBACD04921}" destId="{56A7150F-7E27-4022-83D6-C1B4ADE18661}" srcOrd="0" destOrd="0" presId="urn:microsoft.com/office/officeart/2005/8/layout/radial1"/>
    <dgm:cxn modelId="{8F48BFD9-C917-4F8F-B63C-F280E8B077DB}" srcId="{3FFBBF1C-4730-4225-825E-93DBACD04921}" destId="{5F46D3EB-3BE8-42A3-BEEE-BF75C8860FE3}" srcOrd="7" destOrd="0" parTransId="{888A663F-707E-47ED-A0B0-92D870A1E192}" sibTransId="{1407B372-B410-43B6-9B7F-266C590C0D81}"/>
    <dgm:cxn modelId="{3E04B0E6-B76F-4720-8665-123F3AD6D8D0}" type="presOf" srcId="{BDE1F2B6-89A1-4C32-92B8-F48D080DBB3C}" destId="{9AF2096D-D754-4A88-86B8-E9F9F844DD72}" srcOrd="1" destOrd="0" presId="urn:microsoft.com/office/officeart/2005/8/layout/radial1"/>
    <dgm:cxn modelId="{472FBBEB-7E53-4F26-A7F3-04A85EB77C79}" type="presOf" srcId="{634B3D96-4C26-415C-B97B-94D09A181A9E}" destId="{3975AFEE-FBCF-4094-925A-F5195DF6413F}" srcOrd="0" destOrd="0" presId="urn:microsoft.com/office/officeart/2005/8/layout/radial1"/>
    <dgm:cxn modelId="{879D05EE-6260-4373-81FB-FD84E8C79D6C}" srcId="{A8FCEE9E-4B59-49C7-AA43-6D3D440BFB60}" destId="{3FFBBF1C-4730-4225-825E-93DBACD04921}" srcOrd="0" destOrd="0" parTransId="{322B727B-57A5-49C0-9C0B-CAE9559A8EAC}" sibTransId="{7AE817AE-62E1-4668-8AFD-D8DB3C399B3B}"/>
    <dgm:cxn modelId="{13AB71EF-B7F2-427A-8DBA-461368E7F8AD}" type="presOf" srcId="{D0DB20BF-FB22-4C11-A3A3-A321BF5EED87}" destId="{84513652-52BA-4716-B210-736C9322BC28}" srcOrd="0" destOrd="0" presId="urn:microsoft.com/office/officeart/2005/8/layout/radial1"/>
    <dgm:cxn modelId="{A62D66FF-6827-4AB2-B1CE-EF47333A8B85}" type="presOf" srcId="{73934BE4-2978-46BF-94A8-DF502E7A3ADF}" destId="{D862A88F-1E4D-4F56-A410-CADC6C9AF64B}" srcOrd="1" destOrd="0" presId="urn:microsoft.com/office/officeart/2005/8/layout/radial1"/>
    <dgm:cxn modelId="{A943278F-695A-4A7A-A00F-1C1BB874A06D}" type="presParOf" srcId="{6D324AB0-2341-46C4-B8A4-E11FB7700D88}" destId="{56A7150F-7E27-4022-83D6-C1B4ADE18661}" srcOrd="0" destOrd="0" presId="urn:microsoft.com/office/officeart/2005/8/layout/radial1"/>
    <dgm:cxn modelId="{B1904602-4D21-4762-BC1B-DA81D388FB3B}" type="presParOf" srcId="{6D324AB0-2341-46C4-B8A4-E11FB7700D88}" destId="{4E5E02CC-7D9F-43BE-8670-3FE5F4B43173}" srcOrd="1" destOrd="0" presId="urn:microsoft.com/office/officeart/2005/8/layout/radial1"/>
    <dgm:cxn modelId="{CA4414C7-2C0E-4C6B-B2ED-BA4228432ED4}" type="presParOf" srcId="{4E5E02CC-7D9F-43BE-8670-3FE5F4B43173}" destId="{B43C136F-D9E4-4322-A805-0EEF78D8A6C1}" srcOrd="0" destOrd="0" presId="urn:microsoft.com/office/officeart/2005/8/layout/radial1"/>
    <dgm:cxn modelId="{0FF4C901-B9D5-404C-85C9-AE9F8C8E6FD1}" type="presParOf" srcId="{6D324AB0-2341-46C4-B8A4-E11FB7700D88}" destId="{AC4DC485-565C-47F1-A539-CFAEF32970CF}" srcOrd="2" destOrd="0" presId="urn:microsoft.com/office/officeart/2005/8/layout/radial1"/>
    <dgm:cxn modelId="{71347A24-49D7-4938-8825-CAE0F049C916}" type="presParOf" srcId="{6D324AB0-2341-46C4-B8A4-E11FB7700D88}" destId="{D5407475-4FB7-45B6-A4C5-6A9070C5CB45}" srcOrd="3" destOrd="0" presId="urn:microsoft.com/office/officeart/2005/8/layout/radial1"/>
    <dgm:cxn modelId="{3B203FDC-E63D-405B-ABE3-CF2D08F01EA9}" type="presParOf" srcId="{D5407475-4FB7-45B6-A4C5-6A9070C5CB45}" destId="{D862A88F-1E4D-4F56-A410-CADC6C9AF64B}" srcOrd="0" destOrd="0" presId="urn:microsoft.com/office/officeart/2005/8/layout/radial1"/>
    <dgm:cxn modelId="{D323716F-3534-4B7F-9950-0995E4337542}" type="presParOf" srcId="{6D324AB0-2341-46C4-B8A4-E11FB7700D88}" destId="{712390E1-7561-4D3D-B8E2-4D8138FDF367}" srcOrd="4" destOrd="0" presId="urn:microsoft.com/office/officeart/2005/8/layout/radial1"/>
    <dgm:cxn modelId="{29576906-BA05-4B82-BC96-91887BAE6B50}" type="presParOf" srcId="{6D324AB0-2341-46C4-B8A4-E11FB7700D88}" destId="{F818E085-229C-47D0-8735-19952012D7E8}" srcOrd="5" destOrd="0" presId="urn:microsoft.com/office/officeart/2005/8/layout/radial1"/>
    <dgm:cxn modelId="{846F9F50-B4CB-44F0-ACDB-AD15D110170D}" type="presParOf" srcId="{F818E085-229C-47D0-8735-19952012D7E8}" destId="{8A28F4FF-9281-41D5-9821-E2C6540D211A}" srcOrd="0" destOrd="0" presId="urn:microsoft.com/office/officeart/2005/8/layout/radial1"/>
    <dgm:cxn modelId="{0B26B586-6473-4049-B545-D19D6E5D8D26}" type="presParOf" srcId="{6D324AB0-2341-46C4-B8A4-E11FB7700D88}" destId="{7132E20A-6259-4A21-BDC9-89C428F7E19F}" srcOrd="6" destOrd="0" presId="urn:microsoft.com/office/officeart/2005/8/layout/radial1"/>
    <dgm:cxn modelId="{BC4F27A0-D8EE-40B0-A25E-32BD9E244F10}" type="presParOf" srcId="{6D324AB0-2341-46C4-B8A4-E11FB7700D88}" destId="{9EB5F237-5ED8-4507-8FE3-96AA9E97E9C4}" srcOrd="7" destOrd="0" presId="urn:microsoft.com/office/officeart/2005/8/layout/radial1"/>
    <dgm:cxn modelId="{B2BA5B68-E67E-4A62-A83D-2164EDE3D7D0}" type="presParOf" srcId="{9EB5F237-5ED8-4507-8FE3-96AA9E97E9C4}" destId="{34E08BA7-7C5E-490B-854A-9EFC1E3536B5}" srcOrd="0" destOrd="0" presId="urn:microsoft.com/office/officeart/2005/8/layout/radial1"/>
    <dgm:cxn modelId="{EF4BF1EB-A887-431D-B0E1-E5BDFA2B16AF}" type="presParOf" srcId="{6D324AB0-2341-46C4-B8A4-E11FB7700D88}" destId="{89295C09-1051-4D50-AF0B-F443E73D2D6E}" srcOrd="8" destOrd="0" presId="urn:microsoft.com/office/officeart/2005/8/layout/radial1"/>
    <dgm:cxn modelId="{2D22F20E-89B8-41D8-BD73-AF9651398220}" type="presParOf" srcId="{6D324AB0-2341-46C4-B8A4-E11FB7700D88}" destId="{E510B7CA-FEDA-42C2-B996-C7A1C671180E}" srcOrd="9" destOrd="0" presId="urn:microsoft.com/office/officeart/2005/8/layout/radial1"/>
    <dgm:cxn modelId="{1B9B0ABB-3821-4B4D-8F0C-DB50480C150D}" type="presParOf" srcId="{E510B7CA-FEDA-42C2-B996-C7A1C671180E}" destId="{9AF2096D-D754-4A88-86B8-E9F9F844DD72}" srcOrd="0" destOrd="0" presId="urn:microsoft.com/office/officeart/2005/8/layout/radial1"/>
    <dgm:cxn modelId="{1542F3C5-D4CF-40D6-A238-B29980A5CAE4}" type="presParOf" srcId="{6D324AB0-2341-46C4-B8A4-E11FB7700D88}" destId="{AB4C3818-2111-4370-9101-8706BA4E0CEE}" srcOrd="10" destOrd="0" presId="urn:microsoft.com/office/officeart/2005/8/layout/radial1"/>
    <dgm:cxn modelId="{BC0D493C-83C9-4704-A354-149BE67DB4A2}" type="presParOf" srcId="{6D324AB0-2341-46C4-B8A4-E11FB7700D88}" destId="{84513652-52BA-4716-B210-736C9322BC28}" srcOrd="11" destOrd="0" presId="urn:microsoft.com/office/officeart/2005/8/layout/radial1"/>
    <dgm:cxn modelId="{2C6BF083-5CFF-4F9D-BA53-918CBC0004E2}" type="presParOf" srcId="{84513652-52BA-4716-B210-736C9322BC28}" destId="{D22445A6-3938-4CAD-B4E8-9A30847C68AD}" srcOrd="0" destOrd="0" presId="urn:microsoft.com/office/officeart/2005/8/layout/radial1"/>
    <dgm:cxn modelId="{7C285562-3336-4D47-8C27-1C94A27554CF}" type="presParOf" srcId="{6D324AB0-2341-46C4-B8A4-E11FB7700D88}" destId="{CF396C0F-AE02-4DC4-A471-E2626F90BD91}" srcOrd="12" destOrd="0" presId="urn:microsoft.com/office/officeart/2005/8/layout/radial1"/>
    <dgm:cxn modelId="{2DBC676D-13D9-445F-9C19-5D83466E4B13}" type="presParOf" srcId="{6D324AB0-2341-46C4-B8A4-E11FB7700D88}" destId="{3975AFEE-FBCF-4094-925A-F5195DF6413F}" srcOrd="13" destOrd="0" presId="urn:microsoft.com/office/officeart/2005/8/layout/radial1"/>
    <dgm:cxn modelId="{C8CE7468-C163-4702-B514-C18E96512541}" type="presParOf" srcId="{3975AFEE-FBCF-4094-925A-F5195DF6413F}" destId="{DABED457-CB23-45F0-838F-434B6166A5B0}" srcOrd="0" destOrd="0" presId="urn:microsoft.com/office/officeart/2005/8/layout/radial1"/>
    <dgm:cxn modelId="{8AAE2064-E18F-45DD-B93E-EDD73F9094D9}" type="presParOf" srcId="{6D324AB0-2341-46C4-B8A4-E11FB7700D88}" destId="{970E1A85-56DD-457A-825D-C7B8736E84E3}" srcOrd="14" destOrd="0" presId="urn:microsoft.com/office/officeart/2005/8/layout/radial1"/>
    <dgm:cxn modelId="{52A61129-FF56-4433-B183-8A937B0F3417}" type="presParOf" srcId="{6D324AB0-2341-46C4-B8A4-E11FB7700D88}" destId="{8E32C3BC-C815-45C7-8329-053C33ACC6E8}" srcOrd="15" destOrd="0" presId="urn:microsoft.com/office/officeart/2005/8/layout/radial1"/>
    <dgm:cxn modelId="{85922464-9F7A-4B52-A66E-BDE4461A83E7}" type="presParOf" srcId="{8E32C3BC-C815-45C7-8329-053C33ACC6E8}" destId="{4101FF58-5869-47F7-9A52-36909ECA9A8C}" srcOrd="0" destOrd="0" presId="urn:microsoft.com/office/officeart/2005/8/layout/radial1"/>
    <dgm:cxn modelId="{5E54D2BB-C892-451A-B485-65744023ECCC}" type="presParOf" srcId="{6D324AB0-2341-46C4-B8A4-E11FB7700D88}" destId="{DDF85198-B5C2-451F-AF10-7783CEEA41C5}" srcOrd="16" destOrd="0" presId="urn:microsoft.com/office/officeart/2005/8/layout/radia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8FCEE9E-4B59-49C7-AA43-6D3D440BFB60}" type="doc">
      <dgm:prSet loTypeId="urn:microsoft.com/office/officeart/2005/8/layout/radial1" loCatId="cycle" qsTypeId="urn:microsoft.com/office/officeart/2005/8/quickstyle/simple2" qsCatId="simple" csTypeId="urn:microsoft.com/office/officeart/2005/8/colors/accent5_2" csCatId="accent5" phldr="1"/>
      <dgm:spPr/>
      <dgm:t>
        <a:bodyPr/>
        <a:lstStyle/>
        <a:p>
          <a:endParaRPr lang="en-GB"/>
        </a:p>
      </dgm:t>
    </dgm:pt>
    <dgm:pt modelId="{3FFBBF1C-4730-4225-825E-93DBACD04921}">
      <dgm:prSet phldrT="[Text]" custT="1"/>
      <dgm:spPr>
        <a:solidFill>
          <a:srgbClr val="35B0F0"/>
        </a:solidFill>
      </dgm:spPr>
      <dgm:t>
        <a:bodyPr/>
        <a:lstStyle/>
        <a:p>
          <a:r>
            <a:rPr lang="en-GB" sz="2400" dirty="0">
              <a:latin typeface="Franklin Gothic Demi" panose="020B0703020102020204" pitchFamily="34" charset="0"/>
            </a:rPr>
            <a:t>ICC Activities</a:t>
          </a:r>
        </a:p>
      </dgm:t>
    </dgm:pt>
    <dgm:pt modelId="{322B727B-57A5-49C0-9C0B-CAE9559A8EAC}" type="parTrans" cxnId="{879D05EE-6260-4373-81FB-FD84E8C79D6C}">
      <dgm:prSet/>
      <dgm:spPr/>
      <dgm:t>
        <a:bodyPr/>
        <a:lstStyle/>
        <a:p>
          <a:endParaRPr lang="en-GB" sz="1800">
            <a:latin typeface="Franklin Gothic Book" panose="020B0503020102020204" pitchFamily="34" charset="0"/>
          </a:endParaRPr>
        </a:p>
      </dgm:t>
    </dgm:pt>
    <dgm:pt modelId="{7AE817AE-62E1-4668-8AFD-D8DB3C399B3B}" type="sibTrans" cxnId="{879D05EE-6260-4373-81FB-FD84E8C79D6C}">
      <dgm:prSet/>
      <dgm:spPr/>
      <dgm:t>
        <a:bodyPr/>
        <a:lstStyle/>
        <a:p>
          <a:endParaRPr lang="en-GB" sz="1800">
            <a:latin typeface="Franklin Gothic Book" panose="020B0503020102020204" pitchFamily="34" charset="0"/>
          </a:endParaRPr>
        </a:p>
      </dgm:t>
    </dgm:pt>
    <dgm:pt modelId="{B8FB9FC6-79AE-495F-93A2-79937BDAA783}">
      <dgm:prSet phldrT="[Text]" custT="1"/>
      <dgm:spPr/>
      <dgm:t>
        <a:bodyPr/>
        <a:lstStyle/>
        <a:p>
          <a:r>
            <a:rPr lang="en-GB" sz="1200" dirty="0">
              <a:latin typeface="Franklin Gothic Book" panose="020B0503020102020204" pitchFamily="34" charset="0"/>
            </a:rPr>
            <a:t>Convening Partners</a:t>
          </a:r>
        </a:p>
      </dgm:t>
    </dgm:pt>
    <dgm:pt modelId="{D8A7C2C5-029E-4854-9A49-F53E839036E6}" type="parTrans" cxnId="{0AA988A5-7319-45FC-9B21-3D9C9ABFF6C0}">
      <dgm:prSet custT="1"/>
      <dgm:spPr/>
      <dgm:t>
        <a:bodyPr/>
        <a:lstStyle/>
        <a:p>
          <a:endParaRPr lang="en-GB" sz="500">
            <a:latin typeface="Franklin Gothic Book" panose="020B0503020102020204" pitchFamily="34" charset="0"/>
          </a:endParaRPr>
        </a:p>
      </dgm:t>
    </dgm:pt>
    <dgm:pt modelId="{78AF382C-41A6-4859-959F-1D39B20551EE}" type="sibTrans" cxnId="{0AA988A5-7319-45FC-9B21-3D9C9ABFF6C0}">
      <dgm:prSet/>
      <dgm:spPr/>
      <dgm:t>
        <a:bodyPr/>
        <a:lstStyle/>
        <a:p>
          <a:endParaRPr lang="en-GB" sz="1800">
            <a:latin typeface="Franklin Gothic Book" panose="020B0503020102020204" pitchFamily="34" charset="0"/>
          </a:endParaRPr>
        </a:p>
      </dgm:t>
    </dgm:pt>
    <dgm:pt modelId="{2428579E-BF47-4B9A-BF63-2A5AD206E849}">
      <dgm:prSet phldrT="[Text]" custT="1"/>
      <dgm:spPr/>
      <dgm:t>
        <a:bodyPr/>
        <a:lstStyle/>
        <a:p>
          <a:r>
            <a:rPr lang="en-GB" sz="1200" dirty="0">
              <a:latin typeface="Franklin Gothic Book" panose="020B0503020102020204" pitchFamily="34" charset="0"/>
            </a:rPr>
            <a:t>Engagement and Intelligence</a:t>
          </a:r>
        </a:p>
      </dgm:t>
    </dgm:pt>
    <dgm:pt modelId="{73934BE4-2978-46BF-94A8-DF502E7A3ADF}" type="parTrans" cxnId="{6EC64079-8446-4D7F-9985-8002126A2050}">
      <dgm:prSet custT="1"/>
      <dgm:spPr/>
      <dgm:t>
        <a:bodyPr/>
        <a:lstStyle/>
        <a:p>
          <a:endParaRPr lang="en-GB" sz="500">
            <a:latin typeface="Franklin Gothic Book" panose="020B0503020102020204" pitchFamily="34" charset="0"/>
          </a:endParaRPr>
        </a:p>
      </dgm:t>
    </dgm:pt>
    <dgm:pt modelId="{9742F566-6056-40DB-A898-C21294ADE4A0}" type="sibTrans" cxnId="{6EC64079-8446-4D7F-9985-8002126A2050}">
      <dgm:prSet/>
      <dgm:spPr/>
      <dgm:t>
        <a:bodyPr/>
        <a:lstStyle/>
        <a:p>
          <a:endParaRPr lang="en-GB" sz="1800">
            <a:latin typeface="Franklin Gothic Book" panose="020B0503020102020204" pitchFamily="34" charset="0"/>
          </a:endParaRPr>
        </a:p>
      </dgm:t>
    </dgm:pt>
    <dgm:pt modelId="{808D64F0-2716-4F59-A7C1-C526BB882B2D}">
      <dgm:prSet phldrT="[Text]" custT="1"/>
      <dgm:spPr/>
      <dgm:t>
        <a:bodyPr/>
        <a:lstStyle/>
        <a:p>
          <a:r>
            <a:rPr lang="en-GB" sz="1200" dirty="0">
              <a:latin typeface="Franklin Gothic Book" panose="020B0503020102020204" pitchFamily="34" charset="0"/>
            </a:rPr>
            <a:t>Collaborative Project Work</a:t>
          </a:r>
        </a:p>
      </dgm:t>
    </dgm:pt>
    <dgm:pt modelId="{0CAC497C-FE34-431E-A230-125B0BF98520}" type="parTrans" cxnId="{0BD801B8-6A06-4AC7-A569-120DBB63B46A}">
      <dgm:prSet custT="1"/>
      <dgm:spPr/>
      <dgm:t>
        <a:bodyPr/>
        <a:lstStyle/>
        <a:p>
          <a:endParaRPr lang="en-GB" sz="500">
            <a:latin typeface="Franklin Gothic Book" panose="020B0503020102020204" pitchFamily="34" charset="0"/>
          </a:endParaRPr>
        </a:p>
      </dgm:t>
    </dgm:pt>
    <dgm:pt modelId="{76D6A9E5-0903-4E47-9508-D3C6A22649E8}" type="sibTrans" cxnId="{0BD801B8-6A06-4AC7-A569-120DBB63B46A}">
      <dgm:prSet/>
      <dgm:spPr/>
      <dgm:t>
        <a:bodyPr/>
        <a:lstStyle/>
        <a:p>
          <a:endParaRPr lang="en-GB" sz="1800">
            <a:latin typeface="Franklin Gothic Book" panose="020B0503020102020204" pitchFamily="34" charset="0"/>
          </a:endParaRPr>
        </a:p>
      </dgm:t>
    </dgm:pt>
    <dgm:pt modelId="{B3A93183-1238-469B-8F43-BDC0BE5666D7}">
      <dgm:prSet phldrT="[Text]" custT="1"/>
      <dgm:spPr/>
      <dgm:t>
        <a:bodyPr/>
        <a:lstStyle/>
        <a:p>
          <a:r>
            <a:rPr lang="en-GB" sz="1200" dirty="0">
              <a:latin typeface="Franklin Gothic Book" panose="020B0503020102020204" pitchFamily="34" charset="0"/>
            </a:rPr>
            <a:t>Proactive Case Finding</a:t>
          </a:r>
        </a:p>
      </dgm:t>
    </dgm:pt>
    <dgm:pt modelId="{01F32E1A-8836-4EBC-AC4E-997B9E24FB98}" type="parTrans" cxnId="{60233996-BA8A-4AA6-8DB6-A43FC81816F0}">
      <dgm:prSet custT="1"/>
      <dgm:spPr/>
      <dgm:t>
        <a:bodyPr/>
        <a:lstStyle/>
        <a:p>
          <a:endParaRPr lang="en-GB" sz="500">
            <a:latin typeface="Franklin Gothic Book" panose="020B0503020102020204" pitchFamily="34" charset="0"/>
          </a:endParaRPr>
        </a:p>
      </dgm:t>
    </dgm:pt>
    <dgm:pt modelId="{EE77135C-93D6-4182-9A1B-D61E5B4C7355}" type="sibTrans" cxnId="{60233996-BA8A-4AA6-8DB6-A43FC81816F0}">
      <dgm:prSet/>
      <dgm:spPr/>
      <dgm:t>
        <a:bodyPr/>
        <a:lstStyle/>
        <a:p>
          <a:endParaRPr lang="en-GB" sz="1800">
            <a:latin typeface="Franklin Gothic Book" panose="020B0503020102020204" pitchFamily="34" charset="0"/>
          </a:endParaRPr>
        </a:p>
      </dgm:t>
    </dgm:pt>
    <dgm:pt modelId="{9A082C01-EBC7-4751-A2BD-B10E556CD9BA}">
      <dgm:prSet phldrT="[Text]" custT="1"/>
      <dgm:spPr/>
      <dgm:t>
        <a:bodyPr/>
        <a:lstStyle/>
        <a:p>
          <a:r>
            <a:rPr lang="en-GB" sz="1200" dirty="0">
              <a:latin typeface="Franklin Gothic Book" panose="020B0503020102020204" pitchFamily="34" charset="0"/>
            </a:rPr>
            <a:t>MDT Review</a:t>
          </a:r>
        </a:p>
      </dgm:t>
    </dgm:pt>
    <dgm:pt modelId="{BDE1F2B6-89A1-4C32-92B8-F48D080DBB3C}" type="parTrans" cxnId="{B5B6C450-5E02-4847-A99C-90CEDB0EC984}">
      <dgm:prSet custT="1"/>
      <dgm:spPr/>
      <dgm:t>
        <a:bodyPr/>
        <a:lstStyle/>
        <a:p>
          <a:endParaRPr lang="en-GB" sz="500">
            <a:latin typeface="Franklin Gothic Book" panose="020B0503020102020204" pitchFamily="34" charset="0"/>
          </a:endParaRPr>
        </a:p>
      </dgm:t>
    </dgm:pt>
    <dgm:pt modelId="{EB1955D2-0E04-4AB4-BDDC-CA0671D1CDE0}" type="sibTrans" cxnId="{B5B6C450-5E02-4847-A99C-90CEDB0EC984}">
      <dgm:prSet/>
      <dgm:spPr/>
      <dgm:t>
        <a:bodyPr/>
        <a:lstStyle/>
        <a:p>
          <a:endParaRPr lang="en-GB" sz="1800">
            <a:latin typeface="Franklin Gothic Book" panose="020B0503020102020204" pitchFamily="34" charset="0"/>
          </a:endParaRPr>
        </a:p>
      </dgm:t>
    </dgm:pt>
    <dgm:pt modelId="{3CE6A624-60CD-481E-8EC9-F0F7A2043618}">
      <dgm:prSet phldrT="[Text]" custT="1"/>
      <dgm:spPr/>
      <dgm:t>
        <a:bodyPr/>
        <a:lstStyle/>
        <a:p>
          <a:r>
            <a:rPr lang="en-GB" sz="1200" dirty="0">
              <a:latin typeface="Franklin Gothic Book" panose="020B0503020102020204" pitchFamily="34" charset="0"/>
            </a:rPr>
            <a:t>Care Coordination</a:t>
          </a:r>
        </a:p>
      </dgm:t>
    </dgm:pt>
    <dgm:pt modelId="{D0DB20BF-FB22-4C11-A3A3-A321BF5EED87}" type="parTrans" cxnId="{EFD16AC7-D44A-43B3-8C48-7C9497D2FB18}">
      <dgm:prSet custT="1"/>
      <dgm:spPr/>
      <dgm:t>
        <a:bodyPr/>
        <a:lstStyle/>
        <a:p>
          <a:endParaRPr lang="en-GB" sz="500">
            <a:latin typeface="Franklin Gothic Book" panose="020B0503020102020204" pitchFamily="34" charset="0"/>
          </a:endParaRPr>
        </a:p>
      </dgm:t>
    </dgm:pt>
    <dgm:pt modelId="{4EE7B0EE-D85E-4D11-ADC1-CF5E462BFC3B}" type="sibTrans" cxnId="{EFD16AC7-D44A-43B3-8C48-7C9497D2FB18}">
      <dgm:prSet/>
      <dgm:spPr/>
      <dgm:t>
        <a:bodyPr/>
        <a:lstStyle/>
        <a:p>
          <a:endParaRPr lang="en-GB" sz="1800">
            <a:latin typeface="Franklin Gothic Book" panose="020B0503020102020204" pitchFamily="34" charset="0"/>
          </a:endParaRPr>
        </a:p>
      </dgm:t>
    </dgm:pt>
    <dgm:pt modelId="{55736A53-3301-46AD-9DC2-F60BA533FF4C}">
      <dgm:prSet phldrT="[Text]" custT="1"/>
      <dgm:spPr>
        <a:solidFill>
          <a:srgbClr val="35B0F0"/>
        </a:solidFill>
        <a:ln w="19050" cap="flat" cmpd="sng" algn="ctr">
          <a:solidFill>
            <a:prstClr val="white">
              <a:hueOff val="0"/>
              <a:satOff val="0"/>
              <a:lumOff val="0"/>
              <a:alphaOff val="0"/>
            </a:prstClr>
          </a:solidFill>
          <a:prstDash val="solid"/>
          <a:miter lim="800000"/>
        </a:ln>
        <a:effectLst/>
      </dgm:spPr>
      <dgm:t>
        <a:bodyPr spcFirstLastPara="0" vert="horz" wrap="square" lIns="15240" tIns="15240" rIns="15240" bIns="15240" numCol="1" spcCol="1270" anchor="ctr" anchorCtr="0"/>
        <a:lstStyle/>
        <a:p>
          <a:pPr marL="0" lvl="0" indent="0" algn="ctr" defTabSz="1066800">
            <a:lnSpc>
              <a:spcPct val="90000"/>
            </a:lnSpc>
            <a:spcBef>
              <a:spcPct val="0"/>
            </a:spcBef>
            <a:spcAft>
              <a:spcPct val="35000"/>
            </a:spcAft>
            <a:buNone/>
          </a:pPr>
          <a:r>
            <a:rPr lang="en-GB" sz="1300" kern="1200" dirty="0">
              <a:solidFill>
                <a:prstClr val="white"/>
              </a:solidFill>
              <a:latin typeface="Franklin Gothic Demi" panose="020B0703020102020204" pitchFamily="34" charset="0"/>
              <a:ea typeface="+mn-ea"/>
              <a:cs typeface="+mn-cs"/>
            </a:rPr>
            <a:t>Targeted Interventions</a:t>
          </a:r>
        </a:p>
      </dgm:t>
    </dgm:pt>
    <dgm:pt modelId="{634B3D96-4C26-415C-B97B-94D09A181A9E}" type="parTrans" cxnId="{EDF36E1E-F22F-4863-BCDC-090ABC7C34BF}">
      <dgm:prSet custT="1"/>
      <dgm:spPr/>
      <dgm:t>
        <a:bodyPr/>
        <a:lstStyle/>
        <a:p>
          <a:endParaRPr lang="en-GB" sz="500">
            <a:latin typeface="Franklin Gothic Book" panose="020B0503020102020204" pitchFamily="34" charset="0"/>
          </a:endParaRPr>
        </a:p>
      </dgm:t>
    </dgm:pt>
    <dgm:pt modelId="{E9F79021-43DC-486A-8C0A-9F654F1ABC8C}" type="sibTrans" cxnId="{EDF36E1E-F22F-4863-BCDC-090ABC7C34BF}">
      <dgm:prSet/>
      <dgm:spPr/>
      <dgm:t>
        <a:bodyPr/>
        <a:lstStyle/>
        <a:p>
          <a:endParaRPr lang="en-GB" sz="1800">
            <a:latin typeface="Franklin Gothic Book" panose="020B0503020102020204" pitchFamily="34" charset="0"/>
          </a:endParaRPr>
        </a:p>
      </dgm:t>
    </dgm:pt>
    <dgm:pt modelId="{5F46D3EB-3BE8-42A3-BEEE-BF75C8860FE3}">
      <dgm:prSet phldrT="[Text]" custT="1"/>
      <dgm:spPr/>
      <dgm:t>
        <a:bodyPr/>
        <a:lstStyle/>
        <a:p>
          <a:r>
            <a:rPr lang="en-GB" sz="1200" dirty="0">
              <a:latin typeface="Franklin Gothic Book" panose="020B0503020102020204" pitchFamily="34" charset="0"/>
            </a:rPr>
            <a:t>Emergency Response</a:t>
          </a:r>
        </a:p>
      </dgm:t>
    </dgm:pt>
    <dgm:pt modelId="{888A663F-707E-47ED-A0B0-92D870A1E192}" type="parTrans" cxnId="{8F48BFD9-C917-4F8F-B63C-F280E8B077DB}">
      <dgm:prSet custT="1"/>
      <dgm:spPr/>
      <dgm:t>
        <a:bodyPr/>
        <a:lstStyle/>
        <a:p>
          <a:endParaRPr lang="en-GB" sz="500">
            <a:latin typeface="Franklin Gothic Book" panose="020B0503020102020204" pitchFamily="34" charset="0"/>
          </a:endParaRPr>
        </a:p>
      </dgm:t>
    </dgm:pt>
    <dgm:pt modelId="{1407B372-B410-43B6-9B7F-266C590C0D81}" type="sibTrans" cxnId="{8F48BFD9-C917-4F8F-B63C-F280E8B077DB}">
      <dgm:prSet/>
      <dgm:spPr/>
      <dgm:t>
        <a:bodyPr/>
        <a:lstStyle/>
        <a:p>
          <a:endParaRPr lang="en-GB" sz="1800">
            <a:latin typeface="Franklin Gothic Book" panose="020B0503020102020204" pitchFamily="34" charset="0"/>
          </a:endParaRPr>
        </a:p>
      </dgm:t>
    </dgm:pt>
    <dgm:pt modelId="{6D324AB0-2341-46C4-B8A4-E11FB7700D88}" type="pres">
      <dgm:prSet presAssocID="{A8FCEE9E-4B59-49C7-AA43-6D3D440BFB60}" presName="cycle" presStyleCnt="0">
        <dgm:presLayoutVars>
          <dgm:chMax val="1"/>
          <dgm:dir/>
          <dgm:animLvl val="ctr"/>
          <dgm:resizeHandles val="exact"/>
        </dgm:presLayoutVars>
      </dgm:prSet>
      <dgm:spPr/>
    </dgm:pt>
    <dgm:pt modelId="{56A7150F-7E27-4022-83D6-C1B4ADE18661}" type="pres">
      <dgm:prSet presAssocID="{3FFBBF1C-4730-4225-825E-93DBACD04921}" presName="centerShape" presStyleLbl="node0" presStyleIdx="0" presStyleCnt="1" custScaleX="150138" custScaleY="150138"/>
      <dgm:spPr/>
    </dgm:pt>
    <dgm:pt modelId="{4E5E02CC-7D9F-43BE-8670-3FE5F4B43173}" type="pres">
      <dgm:prSet presAssocID="{D8A7C2C5-029E-4854-9A49-F53E839036E6}" presName="Name9" presStyleLbl="parChTrans1D2" presStyleIdx="0" presStyleCnt="8"/>
      <dgm:spPr/>
    </dgm:pt>
    <dgm:pt modelId="{B43C136F-D9E4-4322-A805-0EEF78D8A6C1}" type="pres">
      <dgm:prSet presAssocID="{D8A7C2C5-029E-4854-9A49-F53E839036E6}" presName="connTx" presStyleLbl="parChTrans1D2" presStyleIdx="0" presStyleCnt="8"/>
      <dgm:spPr/>
    </dgm:pt>
    <dgm:pt modelId="{AC4DC485-565C-47F1-A539-CFAEF32970CF}" type="pres">
      <dgm:prSet presAssocID="{B8FB9FC6-79AE-495F-93A2-79937BDAA783}" presName="node" presStyleLbl="node1" presStyleIdx="0" presStyleCnt="8">
        <dgm:presLayoutVars>
          <dgm:bulletEnabled val="1"/>
        </dgm:presLayoutVars>
      </dgm:prSet>
      <dgm:spPr/>
    </dgm:pt>
    <dgm:pt modelId="{D5407475-4FB7-45B6-A4C5-6A9070C5CB45}" type="pres">
      <dgm:prSet presAssocID="{73934BE4-2978-46BF-94A8-DF502E7A3ADF}" presName="Name9" presStyleLbl="parChTrans1D2" presStyleIdx="1" presStyleCnt="8"/>
      <dgm:spPr/>
    </dgm:pt>
    <dgm:pt modelId="{D862A88F-1E4D-4F56-A410-CADC6C9AF64B}" type="pres">
      <dgm:prSet presAssocID="{73934BE4-2978-46BF-94A8-DF502E7A3ADF}" presName="connTx" presStyleLbl="parChTrans1D2" presStyleIdx="1" presStyleCnt="8"/>
      <dgm:spPr/>
    </dgm:pt>
    <dgm:pt modelId="{712390E1-7561-4D3D-B8E2-4D8138FDF367}" type="pres">
      <dgm:prSet presAssocID="{2428579E-BF47-4B9A-BF63-2A5AD206E849}" presName="node" presStyleLbl="node1" presStyleIdx="1" presStyleCnt="8">
        <dgm:presLayoutVars>
          <dgm:bulletEnabled val="1"/>
        </dgm:presLayoutVars>
      </dgm:prSet>
      <dgm:spPr/>
    </dgm:pt>
    <dgm:pt modelId="{F818E085-229C-47D0-8735-19952012D7E8}" type="pres">
      <dgm:prSet presAssocID="{0CAC497C-FE34-431E-A230-125B0BF98520}" presName="Name9" presStyleLbl="parChTrans1D2" presStyleIdx="2" presStyleCnt="8"/>
      <dgm:spPr/>
    </dgm:pt>
    <dgm:pt modelId="{8A28F4FF-9281-41D5-9821-E2C6540D211A}" type="pres">
      <dgm:prSet presAssocID="{0CAC497C-FE34-431E-A230-125B0BF98520}" presName="connTx" presStyleLbl="parChTrans1D2" presStyleIdx="2" presStyleCnt="8"/>
      <dgm:spPr/>
    </dgm:pt>
    <dgm:pt modelId="{7132E20A-6259-4A21-BDC9-89C428F7E19F}" type="pres">
      <dgm:prSet presAssocID="{808D64F0-2716-4F59-A7C1-C526BB882B2D}" presName="node" presStyleLbl="node1" presStyleIdx="2" presStyleCnt="8">
        <dgm:presLayoutVars>
          <dgm:bulletEnabled val="1"/>
        </dgm:presLayoutVars>
      </dgm:prSet>
      <dgm:spPr/>
    </dgm:pt>
    <dgm:pt modelId="{9EB5F237-5ED8-4507-8FE3-96AA9E97E9C4}" type="pres">
      <dgm:prSet presAssocID="{01F32E1A-8836-4EBC-AC4E-997B9E24FB98}" presName="Name9" presStyleLbl="parChTrans1D2" presStyleIdx="3" presStyleCnt="8"/>
      <dgm:spPr/>
    </dgm:pt>
    <dgm:pt modelId="{34E08BA7-7C5E-490B-854A-9EFC1E3536B5}" type="pres">
      <dgm:prSet presAssocID="{01F32E1A-8836-4EBC-AC4E-997B9E24FB98}" presName="connTx" presStyleLbl="parChTrans1D2" presStyleIdx="3" presStyleCnt="8"/>
      <dgm:spPr/>
    </dgm:pt>
    <dgm:pt modelId="{89295C09-1051-4D50-AF0B-F443E73D2D6E}" type="pres">
      <dgm:prSet presAssocID="{B3A93183-1238-469B-8F43-BDC0BE5666D7}" presName="node" presStyleLbl="node1" presStyleIdx="3" presStyleCnt="8">
        <dgm:presLayoutVars>
          <dgm:bulletEnabled val="1"/>
        </dgm:presLayoutVars>
      </dgm:prSet>
      <dgm:spPr/>
    </dgm:pt>
    <dgm:pt modelId="{E510B7CA-FEDA-42C2-B996-C7A1C671180E}" type="pres">
      <dgm:prSet presAssocID="{BDE1F2B6-89A1-4C32-92B8-F48D080DBB3C}" presName="Name9" presStyleLbl="parChTrans1D2" presStyleIdx="4" presStyleCnt="8"/>
      <dgm:spPr/>
    </dgm:pt>
    <dgm:pt modelId="{9AF2096D-D754-4A88-86B8-E9F9F844DD72}" type="pres">
      <dgm:prSet presAssocID="{BDE1F2B6-89A1-4C32-92B8-F48D080DBB3C}" presName="connTx" presStyleLbl="parChTrans1D2" presStyleIdx="4" presStyleCnt="8"/>
      <dgm:spPr/>
    </dgm:pt>
    <dgm:pt modelId="{AB4C3818-2111-4370-9101-8706BA4E0CEE}" type="pres">
      <dgm:prSet presAssocID="{9A082C01-EBC7-4751-A2BD-B10E556CD9BA}" presName="node" presStyleLbl="node1" presStyleIdx="4" presStyleCnt="8">
        <dgm:presLayoutVars>
          <dgm:bulletEnabled val="1"/>
        </dgm:presLayoutVars>
      </dgm:prSet>
      <dgm:spPr/>
    </dgm:pt>
    <dgm:pt modelId="{84513652-52BA-4716-B210-736C9322BC28}" type="pres">
      <dgm:prSet presAssocID="{D0DB20BF-FB22-4C11-A3A3-A321BF5EED87}" presName="Name9" presStyleLbl="parChTrans1D2" presStyleIdx="5" presStyleCnt="8"/>
      <dgm:spPr/>
    </dgm:pt>
    <dgm:pt modelId="{D22445A6-3938-4CAD-B4E8-9A30847C68AD}" type="pres">
      <dgm:prSet presAssocID="{D0DB20BF-FB22-4C11-A3A3-A321BF5EED87}" presName="connTx" presStyleLbl="parChTrans1D2" presStyleIdx="5" presStyleCnt="8"/>
      <dgm:spPr/>
    </dgm:pt>
    <dgm:pt modelId="{CF396C0F-AE02-4DC4-A471-E2626F90BD91}" type="pres">
      <dgm:prSet presAssocID="{3CE6A624-60CD-481E-8EC9-F0F7A2043618}" presName="node" presStyleLbl="node1" presStyleIdx="5" presStyleCnt="8">
        <dgm:presLayoutVars>
          <dgm:bulletEnabled val="1"/>
        </dgm:presLayoutVars>
      </dgm:prSet>
      <dgm:spPr/>
    </dgm:pt>
    <dgm:pt modelId="{3975AFEE-FBCF-4094-925A-F5195DF6413F}" type="pres">
      <dgm:prSet presAssocID="{634B3D96-4C26-415C-B97B-94D09A181A9E}" presName="Name9" presStyleLbl="parChTrans1D2" presStyleIdx="6" presStyleCnt="8"/>
      <dgm:spPr/>
    </dgm:pt>
    <dgm:pt modelId="{DABED457-CB23-45F0-838F-434B6166A5B0}" type="pres">
      <dgm:prSet presAssocID="{634B3D96-4C26-415C-B97B-94D09A181A9E}" presName="connTx" presStyleLbl="parChTrans1D2" presStyleIdx="6" presStyleCnt="8"/>
      <dgm:spPr/>
    </dgm:pt>
    <dgm:pt modelId="{970E1A85-56DD-457A-825D-C7B8736E84E3}" type="pres">
      <dgm:prSet presAssocID="{55736A53-3301-46AD-9DC2-F60BA533FF4C}" presName="node" presStyleLbl="node1" presStyleIdx="6" presStyleCnt="8">
        <dgm:presLayoutVars>
          <dgm:bulletEnabled val="1"/>
        </dgm:presLayoutVars>
      </dgm:prSet>
      <dgm:spPr>
        <a:xfrm>
          <a:off x="272458" y="2412209"/>
          <a:ext cx="1402815" cy="1402815"/>
        </a:xfrm>
        <a:prstGeom prst="ellipse">
          <a:avLst/>
        </a:prstGeom>
      </dgm:spPr>
    </dgm:pt>
    <dgm:pt modelId="{8E32C3BC-C815-45C7-8329-053C33ACC6E8}" type="pres">
      <dgm:prSet presAssocID="{888A663F-707E-47ED-A0B0-92D870A1E192}" presName="Name9" presStyleLbl="parChTrans1D2" presStyleIdx="7" presStyleCnt="8"/>
      <dgm:spPr/>
    </dgm:pt>
    <dgm:pt modelId="{4101FF58-5869-47F7-9A52-36909ECA9A8C}" type="pres">
      <dgm:prSet presAssocID="{888A663F-707E-47ED-A0B0-92D870A1E192}" presName="connTx" presStyleLbl="parChTrans1D2" presStyleIdx="7" presStyleCnt="8"/>
      <dgm:spPr/>
    </dgm:pt>
    <dgm:pt modelId="{DDF85198-B5C2-451F-AF10-7783CEEA41C5}" type="pres">
      <dgm:prSet presAssocID="{5F46D3EB-3BE8-42A3-BEEE-BF75C8860FE3}" presName="node" presStyleLbl="node1" presStyleIdx="7" presStyleCnt="8">
        <dgm:presLayoutVars>
          <dgm:bulletEnabled val="1"/>
        </dgm:presLayoutVars>
      </dgm:prSet>
      <dgm:spPr/>
    </dgm:pt>
  </dgm:ptLst>
  <dgm:cxnLst>
    <dgm:cxn modelId="{EDF36E1E-F22F-4863-BCDC-090ABC7C34BF}" srcId="{3FFBBF1C-4730-4225-825E-93DBACD04921}" destId="{55736A53-3301-46AD-9DC2-F60BA533FF4C}" srcOrd="6" destOrd="0" parTransId="{634B3D96-4C26-415C-B97B-94D09A181A9E}" sibTransId="{E9F79021-43DC-486A-8C0A-9F654F1ABC8C}"/>
    <dgm:cxn modelId="{3CCA1D39-1122-4A6C-A207-8966EE029288}" type="presOf" srcId="{D8A7C2C5-029E-4854-9A49-F53E839036E6}" destId="{B43C136F-D9E4-4322-A805-0EEF78D8A6C1}" srcOrd="1" destOrd="0" presId="urn:microsoft.com/office/officeart/2005/8/layout/radial1"/>
    <dgm:cxn modelId="{CFADB73B-D35C-43FC-8428-849A503D05EE}" type="presOf" srcId="{BDE1F2B6-89A1-4C32-92B8-F48D080DBB3C}" destId="{E510B7CA-FEDA-42C2-B996-C7A1C671180E}" srcOrd="0" destOrd="0" presId="urn:microsoft.com/office/officeart/2005/8/layout/radial1"/>
    <dgm:cxn modelId="{6DA37E5F-C1B6-4657-928C-8C765635934B}" type="presOf" srcId="{2428579E-BF47-4B9A-BF63-2A5AD206E849}" destId="{712390E1-7561-4D3D-B8E2-4D8138FDF367}" srcOrd="0" destOrd="0" presId="urn:microsoft.com/office/officeart/2005/8/layout/radial1"/>
    <dgm:cxn modelId="{7F6E1841-9925-4FE0-BBFD-CEBDB5A04C87}" type="presOf" srcId="{01F32E1A-8836-4EBC-AC4E-997B9E24FB98}" destId="{34E08BA7-7C5E-490B-854A-9EFC1E3536B5}" srcOrd="1" destOrd="0" presId="urn:microsoft.com/office/officeart/2005/8/layout/radial1"/>
    <dgm:cxn modelId="{85C7D962-998F-4CC7-A4A0-A2913683A388}" type="presOf" srcId="{808D64F0-2716-4F59-A7C1-C526BB882B2D}" destId="{7132E20A-6259-4A21-BDC9-89C428F7E19F}" srcOrd="0" destOrd="0" presId="urn:microsoft.com/office/officeart/2005/8/layout/radial1"/>
    <dgm:cxn modelId="{C8C6BB64-BF57-4BD4-B158-857718C30124}" type="presOf" srcId="{888A663F-707E-47ED-A0B0-92D870A1E192}" destId="{8E32C3BC-C815-45C7-8329-053C33ACC6E8}" srcOrd="0" destOrd="0" presId="urn:microsoft.com/office/officeart/2005/8/layout/radial1"/>
    <dgm:cxn modelId="{C45F2A65-2932-41A8-B35F-80C1B06AA18D}" type="presOf" srcId="{B3A93183-1238-469B-8F43-BDC0BE5666D7}" destId="{89295C09-1051-4D50-AF0B-F443E73D2D6E}" srcOrd="0" destOrd="0" presId="urn:microsoft.com/office/officeart/2005/8/layout/radial1"/>
    <dgm:cxn modelId="{3DFDFB65-01CE-4369-99DE-29FEDE040EEA}" type="presOf" srcId="{D8A7C2C5-029E-4854-9A49-F53E839036E6}" destId="{4E5E02CC-7D9F-43BE-8670-3FE5F4B43173}" srcOrd="0" destOrd="0" presId="urn:microsoft.com/office/officeart/2005/8/layout/radial1"/>
    <dgm:cxn modelId="{D3E81767-9409-40D2-8155-A6AA7972530F}" type="presOf" srcId="{D0DB20BF-FB22-4C11-A3A3-A321BF5EED87}" destId="{D22445A6-3938-4CAD-B4E8-9A30847C68AD}" srcOrd="1" destOrd="0" presId="urn:microsoft.com/office/officeart/2005/8/layout/radial1"/>
    <dgm:cxn modelId="{3C97F269-451C-4789-AC3F-439D9415D5E9}" type="presOf" srcId="{01F32E1A-8836-4EBC-AC4E-997B9E24FB98}" destId="{9EB5F237-5ED8-4507-8FE3-96AA9E97E9C4}" srcOrd="0" destOrd="0" presId="urn:microsoft.com/office/officeart/2005/8/layout/radial1"/>
    <dgm:cxn modelId="{81D3596D-F0A9-4509-AA95-96049AC725F5}" type="presOf" srcId="{55736A53-3301-46AD-9DC2-F60BA533FF4C}" destId="{970E1A85-56DD-457A-825D-C7B8736E84E3}" srcOrd="0" destOrd="0" presId="urn:microsoft.com/office/officeart/2005/8/layout/radial1"/>
    <dgm:cxn modelId="{782C464E-D842-48E7-9DAA-A1B9B778DCEC}" type="presOf" srcId="{5F46D3EB-3BE8-42A3-BEEE-BF75C8860FE3}" destId="{DDF85198-B5C2-451F-AF10-7783CEEA41C5}" srcOrd="0" destOrd="0" presId="urn:microsoft.com/office/officeart/2005/8/layout/radial1"/>
    <dgm:cxn modelId="{D64CA54F-2183-4D51-9415-EA06489ED461}" type="presOf" srcId="{B8FB9FC6-79AE-495F-93A2-79937BDAA783}" destId="{AC4DC485-565C-47F1-A539-CFAEF32970CF}" srcOrd="0" destOrd="0" presId="urn:microsoft.com/office/officeart/2005/8/layout/radial1"/>
    <dgm:cxn modelId="{B5B6C450-5E02-4847-A99C-90CEDB0EC984}" srcId="{3FFBBF1C-4730-4225-825E-93DBACD04921}" destId="{9A082C01-EBC7-4751-A2BD-B10E556CD9BA}" srcOrd="4" destOrd="0" parTransId="{BDE1F2B6-89A1-4C32-92B8-F48D080DBB3C}" sibTransId="{EB1955D2-0E04-4AB4-BDDC-CA0671D1CDE0}"/>
    <dgm:cxn modelId="{A9BB3753-350E-42EF-8E00-3DD969EFFD09}" type="presOf" srcId="{888A663F-707E-47ED-A0B0-92D870A1E192}" destId="{4101FF58-5869-47F7-9A52-36909ECA9A8C}" srcOrd="1" destOrd="0" presId="urn:microsoft.com/office/officeart/2005/8/layout/radial1"/>
    <dgm:cxn modelId="{3EB91375-4593-4E13-95E8-8E98BC56AA1C}" type="presOf" srcId="{A8FCEE9E-4B59-49C7-AA43-6D3D440BFB60}" destId="{6D324AB0-2341-46C4-B8A4-E11FB7700D88}" srcOrd="0" destOrd="0" presId="urn:microsoft.com/office/officeart/2005/8/layout/radial1"/>
    <dgm:cxn modelId="{7B09A255-0828-4FBB-AA6D-213B3FBE98FB}" type="presOf" srcId="{73934BE4-2978-46BF-94A8-DF502E7A3ADF}" destId="{D5407475-4FB7-45B6-A4C5-6A9070C5CB45}" srcOrd="0" destOrd="0" presId="urn:microsoft.com/office/officeart/2005/8/layout/radial1"/>
    <dgm:cxn modelId="{6EC64079-8446-4D7F-9985-8002126A2050}" srcId="{3FFBBF1C-4730-4225-825E-93DBACD04921}" destId="{2428579E-BF47-4B9A-BF63-2A5AD206E849}" srcOrd="1" destOrd="0" parTransId="{73934BE4-2978-46BF-94A8-DF502E7A3ADF}" sibTransId="{9742F566-6056-40DB-A898-C21294ADE4A0}"/>
    <dgm:cxn modelId="{DABEDA83-8832-4870-A10B-F5A37A9416F3}" type="presOf" srcId="{0CAC497C-FE34-431E-A230-125B0BF98520}" destId="{8A28F4FF-9281-41D5-9821-E2C6540D211A}" srcOrd="1" destOrd="0" presId="urn:microsoft.com/office/officeart/2005/8/layout/radial1"/>
    <dgm:cxn modelId="{60233996-BA8A-4AA6-8DB6-A43FC81816F0}" srcId="{3FFBBF1C-4730-4225-825E-93DBACD04921}" destId="{B3A93183-1238-469B-8F43-BDC0BE5666D7}" srcOrd="3" destOrd="0" parTransId="{01F32E1A-8836-4EBC-AC4E-997B9E24FB98}" sibTransId="{EE77135C-93D6-4182-9A1B-D61E5B4C7355}"/>
    <dgm:cxn modelId="{0AA988A5-7319-45FC-9B21-3D9C9ABFF6C0}" srcId="{3FFBBF1C-4730-4225-825E-93DBACD04921}" destId="{B8FB9FC6-79AE-495F-93A2-79937BDAA783}" srcOrd="0" destOrd="0" parTransId="{D8A7C2C5-029E-4854-9A49-F53E839036E6}" sibTransId="{78AF382C-41A6-4859-959F-1D39B20551EE}"/>
    <dgm:cxn modelId="{595544A9-5963-4615-BC0E-8E1D0D8C054E}" type="presOf" srcId="{3CE6A624-60CD-481E-8EC9-F0F7A2043618}" destId="{CF396C0F-AE02-4DC4-A471-E2626F90BD91}" srcOrd="0" destOrd="0" presId="urn:microsoft.com/office/officeart/2005/8/layout/radial1"/>
    <dgm:cxn modelId="{27AB88AA-0085-4B4F-889C-2617299FD6CC}" type="presOf" srcId="{9A082C01-EBC7-4751-A2BD-B10E556CD9BA}" destId="{AB4C3818-2111-4370-9101-8706BA4E0CEE}" srcOrd="0" destOrd="0" presId="urn:microsoft.com/office/officeart/2005/8/layout/radial1"/>
    <dgm:cxn modelId="{AF8333B0-8780-4A2C-9F2E-4AED41BF1798}" type="presOf" srcId="{0CAC497C-FE34-431E-A230-125B0BF98520}" destId="{F818E085-229C-47D0-8735-19952012D7E8}" srcOrd="0" destOrd="0" presId="urn:microsoft.com/office/officeart/2005/8/layout/radial1"/>
    <dgm:cxn modelId="{0BD801B8-6A06-4AC7-A569-120DBB63B46A}" srcId="{3FFBBF1C-4730-4225-825E-93DBACD04921}" destId="{808D64F0-2716-4F59-A7C1-C526BB882B2D}" srcOrd="2" destOrd="0" parTransId="{0CAC497C-FE34-431E-A230-125B0BF98520}" sibTransId="{76D6A9E5-0903-4E47-9508-D3C6A22649E8}"/>
    <dgm:cxn modelId="{3AE40AC6-E779-49BE-9F4D-B5E53767C0C2}" type="presOf" srcId="{634B3D96-4C26-415C-B97B-94D09A181A9E}" destId="{DABED457-CB23-45F0-838F-434B6166A5B0}" srcOrd="1" destOrd="0" presId="urn:microsoft.com/office/officeart/2005/8/layout/radial1"/>
    <dgm:cxn modelId="{EFD16AC7-D44A-43B3-8C48-7C9497D2FB18}" srcId="{3FFBBF1C-4730-4225-825E-93DBACD04921}" destId="{3CE6A624-60CD-481E-8EC9-F0F7A2043618}" srcOrd="5" destOrd="0" parTransId="{D0DB20BF-FB22-4C11-A3A3-A321BF5EED87}" sibTransId="{4EE7B0EE-D85E-4D11-ADC1-CF5E462BFC3B}"/>
    <dgm:cxn modelId="{3ACCB6CE-DB46-43A7-A949-CFFAA26A4AA9}" type="presOf" srcId="{3FFBBF1C-4730-4225-825E-93DBACD04921}" destId="{56A7150F-7E27-4022-83D6-C1B4ADE18661}" srcOrd="0" destOrd="0" presId="urn:microsoft.com/office/officeart/2005/8/layout/radial1"/>
    <dgm:cxn modelId="{8F48BFD9-C917-4F8F-B63C-F280E8B077DB}" srcId="{3FFBBF1C-4730-4225-825E-93DBACD04921}" destId="{5F46D3EB-3BE8-42A3-BEEE-BF75C8860FE3}" srcOrd="7" destOrd="0" parTransId="{888A663F-707E-47ED-A0B0-92D870A1E192}" sibTransId="{1407B372-B410-43B6-9B7F-266C590C0D81}"/>
    <dgm:cxn modelId="{3E04B0E6-B76F-4720-8665-123F3AD6D8D0}" type="presOf" srcId="{BDE1F2B6-89A1-4C32-92B8-F48D080DBB3C}" destId="{9AF2096D-D754-4A88-86B8-E9F9F844DD72}" srcOrd="1" destOrd="0" presId="urn:microsoft.com/office/officeart/2005/8/layout/radial1"/>
    <dgm:cxn modelId="{472FBBEB-7E53-4F26-A7F3-04A85EB77C79}" type="presOf" srcId="{634B3D96-4C26-415C-B97B-94D09A181A9E}" destId="{3975AFEE-FBCF-4094-925A-F5195DF6413F}" srcOrd="0" destOrd="0" presId="urn:microsoft.com/office/officeart/2005/8/layout/radial1"/>
    <dgm:cxn modelId="{879D05EE-6260-4373-81FB-FD84E8C79D6C}" srcId="{A8FCEE9E-4B59-49C7-AA43-6D3D440BFB60}" destId="{3FFBBF1C-4730-4225-825E-93DBACD04921}" srcOrd="0" destOrd="0" parTransId="{322B727B-57A5-49C0-9C0B-CAE9559A8EAC}" sibTransId="{7AE817AE-62E1-4668-8AFD-D8DB3C399B3B}"/>
    <dgm:cxn modelId="{13AB71EF-B7F2-427A-8DBA-461368E7F8AD}" type="presOf" srcId="{D0DB20BF-FB22-4C11-A3A3-A321BF5EED87}" destId="{84513652-52BA-4716-B210-736C9322BC28}" srcOrd="0" destOrd="0" presId="urn:microsoft.com/office/officeart/2005/8/layout/radial1"/>
    <dgm:cxn modelId="{A62D66FF-6827-4AB2-B1CE-EF47333A8B85}" type="presOf" srcId="{73934BE4-2978-46BF-94A8-DF502E7A3ADF}" destId="{D862A88F-1E4D-4F56-A410-CADC6C9AF64B}" srcOrd="1" destOrd="0" presId="urn:microsoft.com/office/officeart/2005/8/layout/radial1"/>
    <dgm:cxn modelId="{A943278F-695A-4A7A-A00F-1C1BB874A06D}" type="presParOf" srcId="{6D324AB0-2341-46C4-B8A4-E11FB7700D88}" destId="{56A7150F-7E27-4022-83D6-C1B4ADE18661}" srcOrd="0" destOrd="0" presId="urn:microsoft.com/office/officeart/2005/8/layout/radial1"/>
    <dgm:cxn modelId="{B1904602-4D21-4762-BC1B-DA81D388FB3B}" type="presParOf" srcId="{6D324AB0-2341-46C4-B8A4-E11FB7700D88}" destId="{4E5E02CC-7D9F-43BE-8670-3FE5F4B43173}" srcOrd="1" destOrd="0" presId="urn:microsoft.com/office/officeart/2005/8/layout/radial1"/>
    <dgm:cxn modelId="{CA4414C7-2C0E-4C6B-B2ED-BA4228432ED4}" type="presParOf" srcId="{4E5E02CC-7D9F-43BE-8670-3FE5F4B43173}" destId="{B43C136F-D9E4-4322-A805-0EEF78D8A6C1}" srcOrd="0" destOrd="0" presId="urn:microsoft.com/office/officeart/2005/8/layout/radial1"/>
    <dgm:cxn modelId="{0FF4C901-B9D5-404C-85C9-AE9F8C8E6FD1}" type="presParOf" srcId="{6D324AB0-2341-46C4-B8A4-E11FB7700D88}" destId="{AC4DC485-565C-47F1-A539-CFAEF32970CF}" srcOrd="2" destOrd="0" presId="urn:microsoft.com/office/officeart/2005/8/layout/radial1"/>
    <dgm:cxn modelId="{71347A24-49D7-4938-8825-CAE0F049C916}" type="presParOf" srcId="{6D324AB0-2341-46C4-B8A4-E11FB7700D88}" destId="{D5407475-4FB7-45B6-A4C5-6A9070C5CB45}" srcOrd="3" destOrd="0" presId="urn:microsoft.com/office/officeart/2005/8/layout/radial1"/>
    <dgm:cxn modelId="{3B203FDC-E63D-405B-ABE3-CF2D08F01EA9}" type="presParOf" srcId="{D5407475-4FB7-45B6-A4C5-6A9070C5CB45}" destId="{D862A88F-1E4D-4F56-A410-CADC6C9AF64B}" srcOrd="0" destOrd="0" presId="urn:microsoft.com/office/officeart/2005/8/layout/radial1"/>
    <dgm:cxn modelId="{D323716F-3534-4B7F-9950-0995E4337542}" type="presParOf" srcId="{6D324AB0-2341-46C4-B8A4-E11FB7700D88}" destId="{712390E1-7561-4D3D-B8E2-4D8138FDF367}" srcOrd="4" destOrd="0" presId="urn:microsoft.com/office/officeart/2005/8/layout/radial1"/>
    <dgm:cxn modelId="{29576906-BA05-4B82-BC96-91887BAE6B50}" type="presParOf" srcId="{6D324AB0-2341-46C4-B8A4-E11FB7700D88}" destId="{F818E085-229C-47D0-8735-19952012D7E8}" srcOrd="5" destOrd="0" presId="urn:microsoft.com/office/officeart/2005/8/layout/radial1"/>
    <dgm:cxn modelId="{846F9F50-B4CB-44F0-ACDB-AD15D110170D}" type="presParOf" srcId="{F818E085-229C-47D0-8735-19952012D7E8}" destId="{8A28F4FF-9281-41D5-9821-E2C6540D211A}" srcOrd="0" destOrd="0" presId="urn:microsoft.com/office/officeart/2005/8/layout/radial1"/>
    <dgm:cxn modelId="{0B26B586-6473-4049-B545-D19D6E5D8D26}" type="presParOf" srcId="{6D324AB0-2341-46C4-B8A4-E11FB7700D88}" destId="{7132E20A-6259-4A21-BDC9-89C428F7E19F}" srcOrd="6" destOrd="0" presId="urn:microsoft.com/office/officeart/2005/8/layout/radial1"/>
    <dgm:cxn modelId="{BC4F27A0-D8EE-40B0-A25E-32BD9E244F10}" type="presParOf" srcId="{6D324AB0-2341-46C4-B8A4-E11FB7700D88}" destId="{9EB5F237-5ED8-4507-8FE3-96AA9E97E9C4}" srcOrd="7" destOrd="0" presId="urn:microsoft.com/office/officeart/2005/8/layout/radial1"/>
    <dgm:cxn modelId="{B2BA5B68-E67E-4A62-A83D-2164EDE3D7D0}" type="presParOf" srcId="{9EB5F237-5ED8-4507-8FE3-96AA9E97E9C4}" destId="{34E08BA7-7C5E-490B-854A-9EFC1E3536B5}" srcOrd="0" destOrd="0" presId="urn:microsoft.com/office/officeart/2005/8/layout/radial1"/>
    <dgm:cxn modelId="{EF4BF1EB-A887-431D-B0E1-E5BDFA2B16AF}" type="presParOf" srcId="{6D324AB0-2341-46C4-B8A4-E11FB7700D88}" destId="{89295C09-1051-4D50-AF0B-F443E73D2D6E}" srcOrd="8" destOrd="0" presId="urn:microsoft.com/office/officeart/2005/8/layout/radial1"/>
    <dgm:cxn modelId="{2D22F20E-89B8-41D8-BD73-AF9651398220}" type="presParOf" srcId="{6D324AB0-2341-46C4-B8A4-E11FB7700D88}" destId="{E510B7CA-FEDA-42C2-B996-C7A1C671180E}" srcOrd="9" destOrd="0" presId="urn:microsoft.com/office/officeart/2005/8/layout/radial1"/>
    <dgm:cxn modelId="{1B9B0ABB-3821-4B4D-8F0C-DB50480C150D}" type="presParOf" srcId="{E510B7CA-FEDA-42C2-B996-C7A1C671180E}" destId="{9AF2096D-D754-4A88-86B8-E9F9F844DD72}" srcOrd="0" destOrd="0" presId="urn:microsoft.com/office/officeart/2005/8/layout/radial1"/>
    <dgm:cxn modelId="{1542F3C5-D4CF-40D6-A238-B29980A5CAE4}" type="presParOf" srcId="{6D324AB0-2341-46C4-B8A4-E11FB7700D88}" destId="{AB4C3818-2111-4370-9101-8706BA4E0CEE}" srcOrd="10" destOrd="0" presId="urn:microsoft.com/office/officeart/2005/8/layout/radial1"/>
    <dgm:cxn modelId="{BC0D493C-83C9-4704-A354-149BE67DB4A2}" type="presParOf" srcId="{6D324AB0-2341-46C4-B8A4-E11FB7700D88}" destId="{84513652-52BA-4716-B210-736C9322BC28}" srcOrd="11" destOrd="0" presId="urn:microsoft.com/office/officeart/2005/8/layout/radial1"/>
    <dgm:cxn modelId="{2C6BF083-5CFF-4F9D-BA53-918CBC0004E2}" type="presParOf" srcId="{84513652-52BA-4716-B210-736C9322BC28}" destId="{D22445A6-3938-4CAD-B4E8-9A30847C68AD}" srcOrd="0" destOrd="0" presId="urn:microsoft.com/office/officeart/2005/8/layout/radial1"/>
    <dgm:cxn modelId="{7C285562-3336-4D47-8C27-1C94A27554CF}" type="presParOf" srcId="{6D324AB0-2341-46C4-B8A4-E11FB7700D88}" destId="{CF396C0F-AE02-4DC4-A471-E2626F90BD91}" srcOrd="12" destOrd="0" presId="urn:microsoft.com/office/officeart/2005/8/layout/radial1"/>
    <dgm:cxn modelId="{2DBC676D-13D9-445F-9C19-5D83466E4B13}" type="presParOf" srcId="{6D324AB0-2341-46C4-B8A4-E11FB7700D88}" destId="{3975AFEE-FBCF-4094-925A-F5195DF6413F}" srcOrd="13" destOrd="0" presId="urn:microsoft.com/office/officeart/2005/8/layout/radial1"/>
    <dgm:cxn modelId="{C8CE7468-C163-4702-B514-C18E96512541}" type="presParOf" srcId="{3975AFEE-FBCF-4094-925A-F5195DF6413F}" destId="{DABED457-CB23-45F0-838F-434B6166A5B0}" srcOrd="0" destOrd="0" presId="urn:microsoft.com/office/officeart/2005/8/layout/radial1"/>
    <dgm:cxn modelId="{8AAE2064-E18F-45DD-B93E-EDD73F9094D9}" type="presParOf" srcId="{6D324AB0-2341-46C4-B8A4-E11FB7700D88}" destId="{970E1A85-56DD-457A-825D-C7B8736E84E3}" srcOrd="14" destOrd="0" presId="urn:microsoft.com/office/officeart/2005/8/layout/radial1"/>
    <dgm:cxn modelId="{52A61129-FF56-4433-B183-8A937B0F3417}" type="presParOf" srcId="{6D324AB0-2341-46C4-B8A4-E11FB7700D88}" destId="{8E32C3BC-C815-45C7-8329-053C33ACC6E8}" srcOrd="15" destOrd="0" presId="urn:microsoft.com/office/officeart/2005/8/layout/radial1"/>
    <dgm:cxn modelId="{85922464-9F7A-4B52-A66E-BDE4461A83E7}" type="presParOf" srcId="{8E32C3BC-C815-45C7-8329-053C33ACC6E8}" destId="{4101FF58-5869-47F7-9A52-36909ECA9A8C}" srcOrd="0" destOrd="0" presId="urn:microsoft.com/office/officeart/2005/8/layout/radial1"/>
    <dgm:cxn modelId="{5E54D2BB-C892-451A-B485-65744023ECCC}" type="presParOf" srcId="{6D324AB0-2341-46C4-B8A4-E11FB7700D88}" destId="{DDF85198-B5C2-451F-AF10-7783CEEA41C5}" srcOrd="16" destOrd="0" presId="urn:microsoft.com/office/officeart/2005/8/layout/radia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8FCEE9E-4B59-49C7-AA43-6D3D440BFB60}" type="doc">
      <dgm:prSet loTypeId="urn:microsoft.com/office/officeart/2005/8/layout/radial1" loCatId="cycle" qsTypeId="urn:microsoft.com/office/officeart/2005/8/quickstyle/simple2" qsCatId="simple" csTypeId="urn:microsoft.com/office/officeart/2005/8/colors/accent5_2" csCatId="accent5" phldr="1"/>
      <dgm:spPr/>
      <dgm:t>
        <a:bodyPr/>
        <a:lstStyle/>
        <a:p>
          <a:endParaRPr lang="en-GB"/>
        </a:p>
      </dgm:t>
    </dgm:pt>
    <dgm:pt modelId="{3FFBBF1C-4730-4225-825E-93DBACD04921}">
      <dgm:prSet phldrT="[Text]" custT="1"/>
      <dgm:spPr>
        <a:solidFill>
          <a:srgbClr val="35B0F0"/>
        </a:solidFill>
      </dgm:spPr>
      <dgm:t>
        <a:bodyPr/>
        <a:lstStyle/>
        <a:p>
          <a:r>
            <a:rPr lang="en-GB" sz="2400" dirty="0">
              <a:latin typeface="Franklin Gothic Demi" panose="020B0703020102020204" pitchFamily="34" charset="0"/>
            </a:rPr>
            <a:t>ICC Activities</a:t>
          </a:r>
        </a:p>
      </dgm:t>
    </dgm:pt>
    <dgm:pt modelId="{322B727B-57A5-49C0-9C0B-CAE9559A8EAC}" type="parTrans" cxnId="{879D05EE-6260-4373-81FB-FD84E8C79D6C}">
      <dgm:prSet/>
      <dgm:spPr/>
      <dgm:t>
        <a:bodyPr/>
        <a:lstStyle/>
        <a:p>
          <a:endParaRPr lang="en-GB" sz="1800">
            <a:latin typeface="Franklin Gothic Book" panose="020B0503020102020204" pitchFamily="34" charset="0"/>
          </a:endParaRPr>
        </a:p>
      </dgm:t>
    </dgm:pt>
    <dgm:pt modelId="{7AE817AE-62E1-4668-8AFD-D8DB3C399B3B}" type="sibTrans" cxnId="{879D05EE-6260-4373-81FB-FD84E8C79D6C}">
      <dgm:prSet/>
      <dgm:spPr/>
      <dgm:t>
        <a:bodyPr/>
        <a:lstStyle/>
        <a:p>
          <a:endParaRPr lang="en-GB" sz="1800">
            <a:latin typeface="Franklin Gothic Book" panose="020B0503020102020204" pitchFamily="34" charset="0"/>
          </a:endParaRPr>
        </a:p>
      </dgm:t>
    </dgm:pt>
    <dgm:pt modelId="{B8FB9FC6-79AE-495F-93A2-79937BDAA783}">
      <dgm:prSet phldrT="[Text]" custT="1"/>
      <dgm:spPr/>
      <dgm:t>
        <a:bodyPr/>
        <a:lstStyle/>
        <a:p>
          <a:r>
            <a:rPr lang="en-GB" sz="1200" dirty="0">
              <a:latin typeface="Franklin Gothic Book" panose="020B0503020102020204" pitchFamily="34" charset="0"/>
            </a:rPr>
            <a:t>Convening Partners</a:t>
          </a:r>
        </a:p>
      </dgm:t>
    </dgm:pt>
    <dgm:pt modelId="{D8A7C2C5-029E-4854-9A49-F53E839036E6}" type="parTrans" cxnId="{0AA988A5-7319-45FC-9B21-3D9C9ABFF6C0}">
      <dgm:prSet custT="1"/>
      <dgm:spPr/>
      <dgm:t>
        <a:bodyPr/>
        <a:lstStyle/>
        <a:p>
          <a:endParaRPr lang="en-GB" sz="500">
            <a:latin typeface="Franklin Gothic Book" panose="020B0503020102020204" pitchFamily="34" charset="0"/>
          </a:endParaRPr>
        </a:p>
      </dgm:t>
    </dgm:pt>
    <dgm:pt modelId="{78AF382C-41A6-4859-959F-1D39B20551EE}" type="sibTrans" cxnId="{0AA988A5-7319-45FC-9B21-3D9C9ABFF6C0}">
      <dgm:prSet/>
      <dgm:spPr/>
      <dgm:t>
        <a:bodyPr/>
        <a:lstStyle/>
        <a:p>
          <a:endParaRPr lang="en-GB" sz="1800">
            <a:latin typeface="Franklin Gothic Book" panose="020B0503020102020204" pitchFamily="34" charset="0"/>
          </a:endParaRPr>
        </a:p>
      </dgm:t>
    </dgm:pt>
    <dgm:pt modelId="{2428579E-BF47-4B9A-BF63-2A5AD206E849}">
      <dgm:prSet phldrT="[Text]" custT="1"/>
      <dgm:spPr/>
      <dgm:t>
        <a:bodyPr/>
        <a:lstStyle/>
        <a:p>
          <a:r>
            <a:rPr lang="en-GB" sz="1200" dirty="0">
              <a:latin typeface="Franklin Gothic Book" panose="020B0503020102020204" pitchFamily="34" charset="0"/>
            </a:rPr>
            <a:t>Engagement and Intelligence</a:t>
          </a:r>
        </a:p>
      </dgm:t>
    </dgm:pt>
    <dgm:pt modelId="{73934BE4-2978-46BF-94A8-DF502E7A3ADF}" type="parTrans" cxnId="{6EC64079-8446-4D7F-9985-8002126A2050}">
      <dgm:prSet custT="1"/>
      <dgm:spPr/>
      <dgm:t>
        <a:bodyPr/>
        <a:lstStyle/>
        <a:p>
          <a:endParaRPr lang="en-GB" sz="500">
            <a:latin typeface="Franklin Gothic Book" panose="020B0503020102020204" pitchFamily="34" charset="0"/>
          </a:endParaRPr>
        </a:p>
      </dgm:t>
    </dgm:pt>
    <dgm:pt modelId="{9742F566-6056-40DB-A898-C21294ADE4A0}" type="sibTrans" cxnId="{6EC64079-8446-4D7F-9985-8002126A2050}">
      <dgm:prSet/>
      <dgm:spPr/>
      <dgm:t>
        <a:bodyPr/>
        <a:lstStyle/>
        <a:p>
          <a:endParaRPr lang="en-GB" sz="1800">
            <a:latin typeface="Franklin Gothic Book" panose="020B0503020102020204" pitchFamily="34" charset="0"/>
          </a:endParaRPr>
        </a:p>
      </dgm:t>
    </dgm:pt>
    <dgm:pt modelId="{808D64F0-2716-4F59-A7C1-C526BB882B2D}">
      <dgm:prSet phldrT="[Text]" custT="1"/>
      <dgm:spPr/>
      <dgm:t>
        <a:bodyPr/>
        <a:lstStyle/>
        <a:p>
          <a:r>
            <a:rPr lang="en-GB" sz="1200" dirty="0">
              <a:latin typeface="Franklin Gothic Book" panose="020B0503020102020204" pitchFamily="34" charset="0"/>
            </a:rPr>
            <a:t>Collaborative Project Work</a:t>
          </a:r>
        </a:p>
      </dgm:t>
    </dgm:pt>
    <dgm:pt modelId="{0CAC497C-FE34-431E-A230-125B0BF98520}" type="parTrans" cxnId="{0BD801B8-6A06-4AC7-A569-120DBB63B46A}">
      <dgm:prSet custT="1"/>
      <dgm:spPr/>
      <dgm:t>
        <a:bodyPr/>
        <a:lstStyle/>
        <a:p>
          <a:endParaRPr lang="en-GB" sz="500">
            <a:latin typeface="Franklin Gothic Book" panose="020B0503020102020204" pitchFamily="34" charset="0"/>
          </a:endParaRPr>
        </a:p>
      </dgm:t>
    </dgm:pt>
    <dgm:pt modelId="{76D6A9E5-0903-4E47-9508-D3C6A22649E8}" type="sibTrans" cxnId="{0BD801B8-6A06-4AC7-A569-120DBB63B46A}">
      <dgm:prSet/>
      <dgm:spPr/>
      <dgm:t>
        <a:bodyPr/>
        <a:lstStyle/>
        <a:p>
          <a:endParaRPr lang="en-GB" sz="1800">
            <a:latin typeface="Franklin Gothic Book" panose="020B0503020102020204" pitchFamily="34" charset="0"/>
          </a:endParaRPr>
        </a:p>
      </dgm:t>
    </dgm:pt>
    <dgm:pt modelId="{B3A93183-1238-469B-8F43-BDC0BE5666D7}">
      <dgm:prSet phldrT="[Text]" custT="1"/>
      <dgm:spPr/>
      <dgm:t>
        <a:bodyPr/>
        <a:lstStyle/>
        <a:p>
          <a:r>
            <a:rPr lang="en-GB" sz="1200" dirty="0">
              <a:latin typeface="Franklin Gothic Book" panose="020B0503020102020204" pitchFamily="34" charset="0"/>
            </a:rPr>
            <a:t>Proactive Case Finding</a:t>
          </a:r>
        </a:p>
      </dgm:t>
    </dgm:pt>
    <dgm:pt modelId="{01F32E1A-8836-4EBC-AC4E-997B9E24FB98}" type="parTrans" cxnId="{60233996-BA8A-4AA6-8DB6-A43FC81816F0}">
      <dgm:prSet custT="1"/>
      <dgm:spPr/>
      <dgm:t>
        <a:bodyPr/>
        <a:lstStyle/>
        <a:p>
          <a:endParaRPr lang="en-GB" sz="500">
            <a:latin typeface="Franklin Gothic Book" panose="020B0503020102020204" pitchFamily="34" charset="0"/>
          </a:endParaRPr>
        </a:p>
      </dgm:t>
    </dgm:pt>
    <dgm:pt modelId="{EE77135C-93D6-4182-9A1B-D61E5B4C7355}" type="sibTrans" cxnId="{60233996-BA8A-4AA6-8DB6-A43FC81816F0}">
      <dgm:prSet/>
      <dgm:spPr/>
      <dgm:t>
        <a:bodyPr/>
        <a:lstStyle/>
        <a:p>
          <a:endParaRPr lang="en-GB" sz="1800">
            <a:latin typeface="Franklin Gothic Book" panose="020B0503020102020204" pitchFamily="34" charset="0"/>
          </a:endParaRPr>
        </a:p>
      </dgm:t>
    </dgm:pt>
    <dgm:pt modelId="{9A082C01-EBC7-4751-A2BD-B10E556CD9BA}">
      <dgm:prSet phldrT="[Text]" custT="1"/>
      <dgm:spPr/>
      <dgm:t>
        <a:bodyPr/>
        <a:lstStyle/>
        <a:p>
          <a:r>
            <a:rPr lang="en-GB" sz="1200" dirty="0">
              <a:latin typeface="Franklin Gothic Book" panose="020B0503020102020204" pitchFamily="34" charset="0"/>
            </a:rPr>
            <a:t>MDT Review</a:t>
          </a:r>
        </a:p>
      </dgm:t>
    </dgm:pt>
    <dgm:pt modelId="{BDE1F2B6-89A1-4C32-92B8-F48D080DBB3C}" type="parTrans" cxnId="{B5B6C450-5E02-4847-A99C-90CEDB0EC984}">
      <dgm:prSet custT="1"/>
      <dgm:spPr/>
      <dgm:t>
        <a:bodyPr/>
        <a:lstStyle/>
        <a:p>
          <a:endParaRPr lang="en-GB" sz="500">
            <a:latin typeface="Franklin Gothic Book" panose="020B0503020102020204" pitchFamily="34" charset="0"/>
          </a:endParaRPr>
        </a:p>
      </dgm:t>
    </dgm:pt>
    <dgm:pt modelId="{EB1955D2-0E04-4AB4-BDDC-CA0671D1CDE0}" type="sibTrans" cxnId="{B5B6C450-5E02-4847-A99C-90CEDB0EC984}">
      <dgm:prSet/>
      <dgm:spPr/>
      <dgm:t>
        <a:bodyPr/>
        <a:lstStyle/>
        <a:p>
          <a:endParaRPr lang="en-GB" sz="1800">
            <a:latin typeface="Franklin Gothic Book" panose="020B0503020102020204" pitchFamily="34" charset="0"/>
          </a:endParaRPr>
        </a:p>
      </dgm:t>
    </dgm:pt>
    <dgm:pt modelId="{3CE6A624-60CD-481E-8EC9-F0F7A2043618}">
      <dgm:prSet phldrT="[Text]" custT="1"/>
      <dgm:spPr/>
      <dgm:t>
        <a:bodyPr/>
        <a:lstStyle/>
        <a:p>
          <a:r>
            <a:rPr lang="en-GB" sz="1200" dirty="0">
              <a:latin typeface="Franklin Gothic Book" panose="020B0503020102020204" pitchFamily="34" charset="0"/>
            </a:rPr>
            <a:t>Care Coordination</a:t>
          </a:r>
        </a:p>
      </dgm:t>
    </dgm:pt>
    <dgm:pt modelId="{D0DB20BF-FB22-4C11-A3A3-A321BF5EED87}" type="parTrans" cxnId="{EFD16AC7-D44A-43B3-8C48-7C9497D2FB18}">
      <dgm:prSet custT="1"/>
      <dgm:spPr/>
      <dgm:t>
        <a:bodyPr/>
        <a:lstStyle/>
        <a:p>
          <a:endParaRPr lang="en-GB" sz="500">
            <a:latin typeface="Franklin Gothic Book" panose="020B0503020102020204" pitchFamily="34" charset="0"/>
          </a:endParaRPr>
        </a:p>
      </dgm:t>
    </dgm:pt>
    <dgm:pt modelId="{4EE7B0EE-D85E-4D11-ADC1-CF5E462BFC3B}" type="sibTrans" cxnId="{EFD16AC7-D44A-43B3-8C48-7C9497D2FB18}">
      <dgm:prSet/>
      <dgm:spPr/>
      <dgm:t>
        <a:bodyPr/>
        <a:lstStyle/>
        <a:p>
          <a:endParaRPr lang="en-GB" sz="1800">
            <a:latin typeface="Franklin Gothic Book" panose="020B0503020102020204" pitchFamily="34" charset="0"/>
          </a:endParaRPr>
        </a:p>
      </dgm:t>
    </dgm:pt>
    <dgm:pt modelId="{55736A53-3301-46AD-9DC2-F60BA533FF4C}">
      <dgm:prSet phldrT="[Text]" custT="1"/>
      <dgm:spPr/>
      <dgm:t>
        <a:bodyPr/>
        <a:lstStyle/>
        <a:p>
          <a:r>
            <a:rPr lang="en-GB" sz="1200" dirty="0">
              <a:latin typeface="Franklin Gothic Book" panose="020B0503020102020204" pitchFamily="34" charset="0"/>
            </a:rPr>
            <a:t>Targeted Interventions</a:t>
          </a:r>
        </a:p>
      </dgm:t>
    </dgm:pt>
    <dgm:pt modelId="{634B3D96-4C26-415C-B97B-94D09A181A9E}" type="parTrans" cxnId="{EDF36E1E-F22F-4863-BCDC-090ABC7C34BF}">
      <dgm:prSet custT="1"/>
      <dgm:spPr/>
      <dgm:t>
        <a:bodyPr/>
        <a:lstStyle/>
        <a:p>
          <a:endParaRPr lang="en-GB" sz="500">
            <a:latin typeface="Franklin Gothic Book" panose="020B0503020102020204" pitchFamily="34" charset="0"/>
          </a:endParaRPr>
        </a:p>
      </dgm:t>
    </dgm:pt>
    <dgm:pt modelId="{E9F79021-43DC-486A-8C0A-9F654F1ABC8C}" type="sibTrans" cxnId="{EDF36E1E-F22F-4863-BCDC-090ABC7C34BF}">
      <dgm:prSet/>
      <dgm:spPr/>
      <dgm:t>
        <a:bodyPr/>
        <a:lstStyle/>
        <a:p>
          <a:endParaRPr lang="en-GB" sz="1800">
            <a:latin typeface="Franklin Gothic Book" panose="020B0503020102020204" pitchFamily="34" charset="0"/>
          </a:endParaRPr>
        </a:p>
      </dgm:t>
    </dgm:pt>
    <dgm:pt modelId="{5F46D3EB-3BE8-42A3-BEEE-BF75C8860FE3}">
      <dgm:prSet phldrT="[Text]" custT="1"/>
      <dgm:spPr>
        <a:solidFill>
          <a:srgbClr val="35B0F0"/>
        </a:solidFill>
        <a:ln w="19050" cap="flat" cmpd="sng" algn="ctr">
          <a:solidFill>
            <a:prstClr val="white">
              <a:hueOff val="0"/>
              <a:satOff val="0"/>
              <a:lumOff val="0"/>
              <a:alphaOff val="0"/>
            </a:prstClr>
          </a:solidFill>
          <a:prstDash val="solid"/>
          <a:miter lim="800000"/>
        </a:ln>
        <a:effectLst/>
      </dgm:spPr>
      <dgm:t>
        <a:bodyPr spcFirstLastPara="0" vert="horz" wrap="square" lIns="15240" tIns="15240" rIns="15240" bIns="15240" numCol="1" spcCol="1270" anchor="ctr" anchorCtr="0"/>
        <a:lstStyle/>
        <a:p>
          <a:pPr marL="0" lvl="0" indent="0" algn="ctr" defTabSz="1066800">
            <a:lnSpc>
              <a:spcPct val="90000"/>
            </a:lnSpc>
            <a:spcBef>
              <a:spcPct val="0"/>
            </a:spcBef>
            <a:spcAft>
              <a:spcPct val="35000"/>
            </a:spcAft>
            <a:buNone/>
          </a:pPr>
          <a:r>
            <a:rPr lang="en-GB" sz="1400" kern="1200" dirty="0" err="1">
              <a:solidFill>
                <a:prstClr val="white"/>
              </a:solidFill>
              <a:latin typeface="Franklin Gothic Demi" panose="020B0703020102020204" pitchFamily="34" charset="0"/>
              <a:ea typeface="+mn-ea"/>
              <a:cs typeface="+mn-cs"/>
            </a:rPr>
            <a:t>Indicent</a:t>
          </a:r>
          <a:r>
            <a:rPr lang="en-GB" sz="1400" kern="1200" dirty="0">
              <a:solidFill>
                <a:prstClr val="white"/>
              </a:solidFill>
              <a:latin typeface="Franklin Gothic Demi" panose="020B0703020102020204" pitchFamily="34" charset="0"/>
              <a:ea typeface="+mn-ea"/>
              <a:cs typeface="+mn-cs"/>
            </a:rPr>
            <a:t> Response</a:t>
          </a:r>
        </a:p>
      </dgm:t>
    </dgm:pt>
    <dgm:pt modelId="{888A663F-707E-47ED-A0B0-92D870A1E192}" type="parTrans" cxnId="{8F48BFD9-C917-4F8F-B63C-F280E8B077DB}">
      <dgm:prSet custT="1"/>
      <dgm:spPr/>
      <dgm:t>
        <a:bodyPr/>
        <a:lstStyle/>
        <a:p>
          <a:endParaRPr lang="en-GB" sz="500">
            <a:latin typeface="Franklin Gothic Book" panose="020B0503020102020204" pitchFamily="34" charset="0"/>
          </a:endParaRPr>
        </a:p>
      </dgm:t>
    </dgm:pt>
    <dgm:pt modelId="{1407B372-B410-43B6-9B7F-266C590C0D81}" type="sibTrans" cxnId="{8F48BFD9-C917-4F8F-B63C-F280E8B077DB}">
      <dgm:prSet/>
      <dgm:spPr/>
      <dgm:t>
        <a:bodyPr/>
        <a:lstStyle/>
        <a:p>
          <a:endParaRPr lang="en-GB" sz="1800">
            <a:latin typeface="Franklin Gothic Book" panose="020B0503020102020204" pitchFamily="34" charset="0"/>
          </a:endParaRPr>
        </a:p>
      </dgm:t>
    </dgm:pt>
    <dgm:pt modelId="{6D324AB0-2341-46C4-B8A4-E11FB7700D88}" type="pres">
      <dgm:prSet presAssocID="{A8FCEE9E-4B59-49C7-AA43-6D3D440BFB60}" presName="cycle" presStyleCnt="0">
        <dgm:presLayoutVars>
          <dgm:chMax val="1"/>
          <dgm:dir/>
          <dgm:animLvl val="ctr"/>
          <dgm:resizeHandles val="exact"/>
        </dgm:presLayoutVars>
      </dgm:prSet>
      <dgm:spPr/>
    </dgm:pt>
    <dgm:pt modelId="{56A7150F-7E27-4022-83D6-C1B4ADE18661}" type="pres">
      <dgm:prSet presAssocID="{3FFBBF1C-4730-4225-825E-93DBACD04921}" presName="centerShape" presStyleLbl="node0" presStyleIdx="0" presStyleCnt="1" custScaleX="150138" custScaleY="150138"/>
      <dgm:spPr/>
    </dgm:pt>
    <dgm:pt modelId="{4E5E02CC-7D9F-43BE-8670-3FE5F4B43173}" type="pres">
      <dgm:prSet presAssocID="{D8A7C2C5-029E-4854-9A49-F53E839036E6}" presName="Name9" presStyleLbl="parChTrans1D2" presStyleIdx="0" presStyleCnt="8"/>
      <dgm:spPr/>
    </dgm:pt>
    <dgm:pt modelId="{B43C136F-D9E4-4322-A805-0EEF78D8A6C1}" type="pres">
      <dgm:prSet presAssocID="{D8A7C2C5-029E-4854-9A49-F53E839036E6}" presName="connTx" presStyleLbl="parChTrans1D2" presStyleIdx="0" presStyleCnt="8"/>
      <dgm:spPr/>
    </dgm:pt>
    <dgm:pt modelId="{AC4DC485-565C-47F1-A539-CFAEF32970CF}" type="pres">
      <dgm:prSet presAssocID="{B8FB9FC6-79AE-495F-93A2-79937BDAA783}" presName="node" presStyleLbl="node1" presStyleIdx="0" presStyleCnt="8">
        <dgm:presLayoutVars>
          <dgm:bulletEnabled val="1"/>
        </dgm:presLayoutVars>
      </dgm:prSet>
      <dgm:spPr/>
    </dgm:pt>
    <dgm:pt modelId="{D5407475-4FB7-45B6-A4C5-6A9070C5CB45}" type="pres">
      <dgm:prSet presAssocID="{73934BE4-2978-46BF-94A8-DF502E7A3ADF}" presName="Name9" presStyleLbl="parChTrans1D2" presStyleIdx="1" presStyleCnt="8"/>
      <dgm:spPr/>
    </dgm:pt>
    <dgm:pt modelId="{D862A88F-1E4D-4F56-A410-CADC6C9AF64B}" type="pres">
      <dgm:prSet presAssocID="{73934BE4-2978-46BF-94A8-DF502E7A3ADF}" presName="connTx" presStyleLbl="parChTrans1D2" presStyleIdx="1" presStyleCnt="8"/>
      <dgm:spPr/>
    </dgm:pt>
    <dgm:pt modelId="{712390E1-7561-4D3D-B8E2-4D8138FDF367}" type="pres">
      <dgm:prSet presAssocID="{2428579E-BF47-4B9A-BF63-2A5AD206E849}" presName="node" presStyleLbl="node1" presStyleIdx="1" presStyleCnt="8">
        <dgm:presLayoutVars>
          <dgm:bulletEnabled val="1"/>
        </dgm:presLayoutVars>
      </dgm:prSet>
      <dgm:spPr/>
    </dgm:pt>
    <dgm:pt modelId="{F818E085-229C-47D0-8735-19952012D7E8}" type="pres">
      <dgm:prSet presAssocID="{0CAC497C-FE34-431E-A230-125B0BF98520}" presName="Name9" presStyleLbl="parChTrans1D2" presStyleIdx="2" presStyleCnt="8"/>
      <dgm:spPr/>
    </dgm:pt>
    <dgm:pt modelId="{8A28F4FF-9281-41D5-9821-E2C6540D211A}" type="pres">
      <dgm:prSet presAssocID="{0CAC497C-FE34-431E-A230-125B0BF98520}" presName="connTx" presStyleLbl="parChTrans1D2" presStyleIdx="2" presStyleCnt="8"/>
      <dgm:spPr/>
    </dgm:pt>
    <dgm:pt modelId="{7132E20A-6259-4A21-BDC9-89C428F7E19F}" type="pres">
      <dgm:prSet presAssocID="{808D64F0-2716-4F59-A7C1-C526BB882B2D}" presName="node" presStyleLbl="node1" presStyleIdx="2" presStyleCnt="8">
        <dgm:presLayoutVars>
          <dgm:bulletEnabled val="1"/>
        </dgm:presLayoutVars>
      </dgm:prSet>
      <dgm:spPr/>
    </dgm:pt>
    <dgm:pt modelId="{9EB5F237-5ED8-4507-8FE3-96AA9E97E9C4}" type="pres">
      <dgm:prSet presAssocID="{01F32E1A-8836-4EBC-AC4E-997B9E24FB98}" presName="Name9" presStyleLbl="parChTrans1D2" presStyleIdx="3" presStyleCnt="8"/>
      <dgm:spPr/>
    </dgm:pt>
    <dgm:pt modelId="{34E08BA7-7C5E-490B-854A-9EFC1E3536B5}" type="pres">
      <dgm:prSet presAssocID="{01F32E1A-8836-4EBC-AC4E-997B9E24FB98}" presName="connTx" presStyleLbl="parChTrans1D2" presStyleIdx="3" presStyleCnt="8"/>
      <dgm:spPr/>
    </dgm:pt>
    <dgm:pt modelId="{89295C09-1051-4D50-AF0B-F443E73D2D6E}" type="pres">
      <dgm:prSet presAssocID="{B3A93183-1238-469B-8F43-BDC0BE5666D7}" presName="node" presStyleLbl="node1" presStyleIdx="3" presStyleCnt="8">
        <dgm:presLayoutVars>
          <dgm:bulletEnabled val="1"/>
        </dgm:presLayoutVars>
      </dgm:prSet>
      <dgm:spPr/>
    </dgm:pt>
    <dgm:pt modelId="{E510B7CA-FEDA-42C2-B996-C7A1C671180E}" type="pres">
      <dgm:prSet presAssocID="{BDE1F2B6-89A1-4C32-92B8-F48D080DBB3C}" presName="Name9" presStyleLbl="parChTrans1D2" presStyleIdx="4" presStyleCnt="8"/>
      <dgm:spPr/>
    </dgm:pt>
    <dgm:pt modelId="{9AF2096D-D754-4A88-86B8-E9F9F844DD72}" type="pres">
      <dgm:prSet presAssocID="{BDE1F2B6-89A1-4C32-92B8-F48D080DBB3C}" presName="connTx" presStyleLbl="parChTrans1D2" presStyleIdx="4" presStyleCnt="8"/>
      <dgm:spPr/>
    </dgm:pt>
    <dgm:pt modelId="{AB4C3818-2111-4370-9101-8706BA4E0CEE}" type="pres">
      <dgm:prSet presAssocID="{9A082C01-EBC7-4751-A2BD-B10E556CD9BA}" presName="node" presStyleLbl="node1" presStyleIdx="4" presStyleCnt="8">
        <dgm:presLayoutVars>
          <dgm:bulletEnabled val="1"/>
        </dgm:presLayoutVars>
      </dgm:prSet>
      <dgm:spPr/>
    </dgm:pt>
    <dgm:pt modelId="{84513652-52BA-4716-B210-736C9322BC28}" type="pres">
      <dgm:prSet presAssocID="{D0DB20BF-FB22-4C11-A3A3-A321BF5EED87}" presName="Name9" presStyleLbl="parChTrans1D2" presStyleIdx="5" presStyleCnt="8"/>
      <dgm:spPr/>
    </dgm:pt>
    <dgm:pt modelId="{D22445A6-3938-4CAD-B4E8-9A30847C68AD}" type="pres">
      <dgm:prSet presAssocID="{D0DB20BF-FB22-4C11-A3A3-A321BF5EED87}" presName="connTx" presStyleLbl="parChTrans1D2" presStyleIdx="5" presStyleCnt="8"/>
      <dgm:spPr/>
    </dgm:pt>
    <dgm:pt modelId="{CF396C0F-AE02-4DC4-A471-E2626F90BD91}" type="pres">
      <dgm:prSet presAssocID="{3CE6A624-60CD-481E-8EC9-F0F7A2043618}" presName="node" presStyleLbl="node1" presStyleIdx="5" presStyleCnt="8">
        <dgm:presLayoutVars>
          <dgm:bulletEnabled val="1"/>
        </dgm:presLayoutVars>
      </dgm:prSet>
      <dgm:spPr/>
    </dgm:pt>
    <dgm:pt modelId="{3975AFEE-FBCF-4094-925A-F5195DF6413F}" type="pres">
      <dgm:prSet presAssocID="{634B3D96-4C26-415C-B97B-94D09A181A9E}" presName="Name9" presStyleLbl="parChTrans1D2" presStyleIdx="6" presStyleCnt="8"/>
      <dgm:spPr/>
    </dgm:pt>
    <dgm:pt modelId="{DABED457-CB23-45F0-838F-434B6166A5B0}" type="pres">
      <dgm:prSet presAssocID="{634B3D96-4C26-415C-B97B-94D09A181A9E}" presName="connTx" presStyleLbl="parChTrans1D2" presStyleIdx="6" presStyleCnt="8"/>
      <dgm:spPr/>
    </dgm:pt>
    <dgm:pt modelId="{970E1A85-56DD-457A-825D-C7B8736E84E3}" type="pres">
      <dgm:prSet presAssocID="{55736A53-3301-46AD-9DC2-F60BA533FF4C}" presName="node" presStyleLbl="node1" presStyleIdx="6" presStyleCnt="8">
        <dgm:presLayoutVars>
          <dgm:bulletEnabled val="1"/>
        </dgm:presLayoutVars>
      </dgm:prSet>
      <dgm:spPr/>
    </dgm:pt>
    <dgm:pt modelId="{8E32C3BC-C815-45C7-8329-053C33ACC6E8}" type="pres">
      <dgm:prSet presAssocID="{888A663F-707E-47ED-A0B0-92D870A1E192}" presName="Name9" presStyleLbl="parChTrans1D2" presStyleIdx="7" presStyleCnt="8"/>
      <dgm:spPr/>
    </dgm:pt>
    <dgm:pt modelId="{4101FF58-5869-47F7-9A52-36909ECA9A8C}" type="pres">
      <dgm:prSet presAssocID="{888A663F-707E-47ED-A0B0-92D870A1E192}" presName="connTx" presStyleLbl="parChTrans1D2" presStyleIdx="7" presStyleCnt="8"/>
      <dgm:spPr/>
    </dgm:pt>
    <dgm:pt modelId="{DDF85198-B5C2-451F-AF10-7783CEEA41C5}" type="pres">
      <dgm:prSet presAssocID="{5F46D3EB-3BE8-42A3-BEEE-BF75C8860FE3}" presName="node" presStyleLbl="node1" presStyleIdx="7" presStyleCnt="8">
        <dgm:presLayoutVars>
          <dgm:bulletEnabled val="1"/>
        </dgm:presLayoutVars>
      </dgm:prSet>
      <dgm:spPr>
        <a:xfrm>
          <a:off x="971091" y="725558"/>
          <a:ext cx="1402815" cy="1402815"/>
        </a:xfrm>
        <a:prstGeom prst="ellipse">
          <a:avLst/>
        </a:prstGeom>
      </dgm:spPr>
    </dgm:pt>
  </dgm:ptLst>
  <dgm:cxnLst>
    <dgm:cxn modelId="{EDF36E1E-F22F-4863-BCDC-090ABC7C34BF}" srcId="{3FFBBF1C-4730-4225-825E-93DBACD04921}" destId="{55736A53-3301-46AD-9DC2-F60BA533FF4C}" srcOrd="6" destOrd="0" parTransId="{634B3D96-4C26-415C-B97B-94D09A181A9E}" sibTransId="{E9F79021-43DC-486A-8C0A-9F654F1ABC8C}"/>
    <dgm:cxn modelId="{3CCA1D39-1122-4A6C-A207-8966EE029288}" type="presOf" srcId="{D8A7C2C5-029E-4854-9A49-F53E839036E6}" destId="{B43C136F-D9E4-4322-A805-0EEF78D8A6C1}" srcOrd="1" destOrd="0" presId="urn:microsoft.com/office/officeart/2005/8/layout/radial1"/>
    <dgm:cxn modelId="{CFADB73B-D35C-43FC-8428-849A503D05EE}" type="presOf" srcId="{BDE1F2B6-89A1-4C32-92B8-F48D080DBB3C}" destId="{E510B7CA-FEDA-42C2-B996-C7A1C671180E}" srcOrd="0" destOrd="0" presId="urn:microsoft.com/office/officeart/2005/8/layout/radial1"/>
    <dgm:cxn modelId="{6DA37E5F-C1B6-4657-928C-8C765635934B}" type="presOf" srcId="{2428579E-BF47-4B9A-BF63-2A5AD206E849}" destId="{712390E1-7561-4D3D-B8E2-4D8138FDF367}" srcOrd="0" destOrd="0" presId="urn:microsoft.com/office/officeart/2005/8/layout/radial1"/>
    <dgm:cxn modelId="{7F6E1841-9925-4FE0-BBFD-CEBDB5A04C87}" type="presOf" srcId="{01F32E1A-8836-4EBC-AC4E-997B9E24FB98}" destId="{34E08BA7-7C5E-490B-854A-9EFC1E3536B5}" srcOrd="1" destOrd="0" presId="urn:microsoft.com/office/officeart/2005/8/layout/radial1"/>
    <dgm:cxn modelId="{85C7D962-998F-4CC7-A4A0-A2913683A388}" type="presOf" srcId="{808D64F0-2716-4F59-A7C1-C526BB882B2D}" destId="{7132E20A-6259-4A21-BDC9-89C428F7E19F}" srcOrd="0" destOrd="0" presId="urn:microsoft.com/office/officeart/2005/8/layout/radial1"/>
    <dgm:cxn modelId="{C8C6BB64-BF57-4BD4-B158-857718C30124}" type="presOf" srcId="{888A663F-707E-47ED-A0B0-92D870A1E192}" destId="{8E32C3BC-C815-45C7-8329-053C33ACC6E8}" srcOrd="0" destOrd="0" presId="urn:microsoft.com/office/officeart/2005/8/layout/radial1"/>
    <dgm:cxn modelId="{C45F2A65-2932-41A8-B35F-80C1B06AA18D}" type="presOf" srcId="{B3A93183-1238-469B-8F43-BDC0BE5666D7}" destId="{89295C09-1051-4D50-AF0B-F443E73D2D6E}" srcOrd="0" destOrd="0" presId="urn:microsoft.com/office/officeart/2005/8/layout/radial1"/>
    <dgm:cxn modelId="{3DFDFB65-01CE-4369-99DE-29FEDE040EEA}" type="presOf" srcId="{D8A7C2C5-029E-4854-9A49-F53E839036E6}" destId="{4E5E02CC-7D9F-43BE-8670-3FE5F4B43173}" srcOrd="0" destOrd="0" presId="urn:microsoft.com/office/officeart/2005/8/layout/radial1"/>
    <dgm:cxn modelId="{D3E81767-9409-40D2-8155-A6AA7972530F}" type="presOf" srcId="{D0DB20BF-FB22-4C11-A3A3-A321BF5EED87}" destId="{D22445A6-3938-4CAD-B4E8-9A30847C68AD}" srcOrd="1" destOrd="0" presId="urn:microsoft.com/office/officeart/2005/8/layout/radial1"/>
    <dgm:cxn modelId="{3C97F269-451C-4789-AC3F-439D9415D5E9}" type="presOf" srcId="{01F32E1A-8836-4EBC-AC4E-997B9E24FB98}" destId="{9EB5F237-5ED8-4507-8FE3-96AA9E97E9C4}" srcOrd="0" destOrd="0" presId="urn:microsoft.com/office/officeart/2005/8/layout/radial1"/>
    <dgm:cxn modelId="{81D3596D-F0A9-4509-AA95-96049AC725F5}" type="presOf" srcId="{55736A53-3301-46AD-9DC2-F60BA533FF4C}" destId="{970E1A85-56DD-457A-825D-C7B8736E84E3}" srcOrd="0" destOrd="0" presId="urn:microsoft.com/office/officeart/2005/8/layout/radial1"/>
    <dgm:cxn modelId="{782C464E-D842-48E7-9DAA-A1B9B778DCEC}" type="presOf" srcId="{5F46D3EB-3BE8-42A3-BEEE-BF75C8860FE3}" destId="{DDF85198-B5C2-451F-AF10-7783CEEA41C5}" srcOrd="0" destOrd="0" presId="urn:microsoft.com/office/officeart/2005/8/layout/radial1"/>
    <dgm:cxn modelId="{D64CA54F-2183-4D51-9415-EA06489ED461}" type="presOf" srcId="{B8FB9FC6-79AE-495F-93A2-79937BDAA783}" destId="{AC4DC485-565C-47F1-A539-CFAEF32970CF}" srcOrd="0" destOrd="0" presId="urn:microsoft.com/office/officeart/2005/8/layout/radial1"/>
    <dgm:cxn modelId="{B5B6C450-5E02-4847-A99C-90CEDB0EC984}" srcId="{3FFBBF1C-4730-4225-825E-93DBACD04921}" destId="{9A082C01-EBC7-4751-A2BD-B10E556CD9BA}" srcOrd="4" destOrd="0" parTransId="{BDE1F2B6-89A1-4C32-92B8-F48D080DBB3C}" sibTransId="{EB1955D2-0E04-4AB4-BDDC-CA0671D1CDE0}"/>
    <dgm:cxn modelId="{A9BB3753-350E-42EF-8E00-3DD969EFFD09}" type="presOf" srcId="{888A663F-707E-47ED-A0B0-92D870A1E192}" destId="{4101FF58-5869-47F7-9A52-36909ECA9A8C}" srcOrd="1" destOrd="0" presId="urn:microsoft.com/office/officeart/2005/8/layout/radial1"/>
    <dgm:cxn modelId="{3EB91375-4593-4E13-95E8-8E98BC56AA1C}" type="presOf" srcId="{A8FCEE9E-4B59-49C7-AA43-6D3D440BFB60}" destId="{6D324AB0-2341-46C4-B8A4-E11FB7700D88}" srcOrd="0" destOrd="0" presId="urn:microsoft.com/office/officeart/2005/8/layout/radial1"/>
    <dgm:cxn modelId="{7B09A255-0828-4FBB-AA6D-213B3FBE98FB}" type="presOf" srcId="{73934BE4-2978-46BF-94A8-DF502E7A3ADF}" destId="{D5407475-4FB7-45B6-A4C5-6A9070C5CB45}" srcOrd="0" destOrd="0" presId="urn:microsoft.com/office/officeart/2005/8/layout/radial1"/>
    <dgm:cxn modelId="{6EC64079-8446-4D7F-9985-8002126A2050}" srcId="{3FFBBF1C-4730-4225-825E-93DBACD04921}" destId="{2428579E-BF47-4B9A-BF63-2A5AD206E849}" srcOrd="1" destOrd="0" parTransId="{73934BE4-2978-46BF-94A8-DF502E7A3ADF}" sibTransId="{9742F566-6056-40DB-A898-C21294ADE4A0}"/>
    <dgm:cxn modelId="{DABEDA83-8832-4870-A10B-F5A37A9416F3}" type="presOf" srcId="{0CAC497C-FE34-431E-A230-125B0BF98520}" destId="{8A28F4FF-9281-41D5-9821-E2C6540D211A}" srcOrd="1" destOrd="0" presId="urn:microsoft.com/office/officeart/2005/8/layout/radial1"/>
    <dgm:cxn modelId="{60233996-BA8A-4AA6-8DB6-A43FC81816F0}" srcId="{3FFBBF1C-4730-4225-825E-93DBACD04921}" destId="{B3A93183-1238-469B-8F43-BDC0BE5666D7}" srcOrd="3" destOrd="0" parTransId="{01F32E1A-8836-4EBC-AC4E-997B9E24FB98}" sibTransId="{EE77135C-93D6-4182-9A1B-D61E5B4C7355}"/>
    <dgm:cxn modelId="{0AA988A5-7319-45FC-9B21-3D9C9ABFF6C0}" srcId="{3FFBBF1C-4730-4225-825E-93DBACD04921}" destId="{B8FB9FC6-79AE-495F-93A2-79937BDAA783}" srcOrd="0" destOrd="0" parTransId="{D8A7C2C5-029E-4854-9A49-F53E839036E6}" sibTransId="{78AF382C-41A6-4859-959F-1D39B20551EE}"/>
    <dgm:cxn modelId="{595544A9-5963-4615-BC0E-8E1D0D8C054E}" type="presOf" srcId="{3CE6A624-60CD-481E-8EC9-F0F7A2043618}" destId="{CF396C0F-AE02-4DC4-A471-E2626F90BD91}" srcOrd="0" destOrd="0" presId="urn:microsoft.com/office/officeart/2005/8/layout/radial1"/>
    <dgm:cxn modelId="{27AB88AA-0085-4B4F-889C-2617299FD6CC}" type="presOf" srcId="{9A082C01-EBC7-4751-A2BD-B10E556CD9BA}" destId="{AB4C3818-2111-4370-9101-8706BA4E0CEE}" srcOrd="0" destOrd="0" presId="urn:microsoft.com/office/officeart/2005/8/layout/radial1"/>
    <dgm:cxn modelId="{AF8333B0-8780-4A2C-9F2E-4AED41BF1798}" type="presOf" srcId="{0CAC497C-FE34-431E-A230-125B0BF98520}" destId="{F818E085-229C-47D0-8735-19952012D7E8}" srcOrd="0" destOrd="0" presId="urn:microsoft.com/office/officeart/2005/8/layout/radial1"/>
    <dgm:cxn modelId="{0BD801B8-6A06-4AC7-A569-120DBB63B46A}" srcId="{3FFBBF1C-4730-4225-825E-93DBACD04921}" destId="{808D64F0-2716-4F59-A7C1-C526BB882B2D}" srcOrd="2" destOrd="0" parTransId="{0CAC497C-FE34-431E-A230-125B0BF98520}" sibTransId="{76D6A9E5-0903-4E47-9508-D3C6A22649E8}"/>
    <dgm:cxn modelId="{3AE40AC6-E779-49BE-9F4D-B5E53767C0C2}" type="presOf" srcId="{634B3D96-4C26-415C-B97B-94D09A181A9E}" destId="{DABED457-CB23-45F0-838F-434B6166A5B0}" srcOrd="1" destOrd="0" presId="urn:microsoft.com/office/officeart/2005/8/layout/radial1"/>
    <dgm:cxn modelId="{EFD16AC7-D44A-43B3-8C48-7C9497D2FB18}" srcId="{3FFBBF1C-4730-4225-825E-93DBACD04921}" destId="{3CE6A624-60CD-481E-8EC9-F0F7A2043618}" srcOrd="5" destOrd="0" parTransId="{D0DB20BF-FB22-4C11-A3A3-A321BF5EED87}" sibTransId="{4EE7B0EE-D85E-4D11-ADC1-CF5E462BFC3B}"/>
    <dgm:cxn modelId="{3ACCB6CE-DB46-43A7-A949-CFFAA26A4AA9}" type="presOf" srcId="{3FFBBF1C-4730-4225-825E-93DBACD04921}" destId="{56A7150F-7E27-4022-83D6-C1B4ADE18661}" srcOrd="0" destOrd="0" presId="urn:microsoft.com/office/officeart/2005/8/layout/radial1"/>
    <dgm:cxn modelId="{8F48BFD9-C917-4F8F-B63C-F280E8B077DB}" srcId="{3FFBBF1C-4730-4225-825E-93DBACD04921}" destId="{5F46D3EB-3BE8-42A3-BEEE-BF75C8860FE3}" srcOrd="7" destOrd="0" parTransId="{888A663F-707E-47ED-A0B0-92D870A1E192}" sibTransId="{1407B372-B410-43B6-9B7F-266C590C0D81}"/>
    <dgm:cxn modelId="{3E04B0E6-B76F-4720-8665-123F3AD6D8D0}" type="presOf" srcId="{BDE1F2B6-89A1-4C32-92B8-F48D080DBB3C}" destId="{9AF2096D-D754-4A88-86B8-E9F9F844DD72}" srcOrd="1" destOrd="0" presId="urn:microsoft.com/office/officeart/2005/8/layout/radial1"/>
    <dgm:cxn modelId="{472FBBEB-7E53-4F26-A7F3-04A85EB77C79}" type="presOf" srcId="{634B3D96-4C26-415C-B97B-94D09A181A9E}" destId="{3975AFEE-FBCF-4094-925A-F5195DF6413F}" srcOrd="0" destOrd="0" presId="urn:microsoft.com/office/officeart/2005/8/layout/radial1"/>
    <dgm:cxn modelId="{879D05EE-6260-4373-81FB-FD84E8C79D6C}" srcId="{A8FCEE9E-4B59-49C7-AA43-6D3D440BFB60}" destId="{3FFBBF1C-4730-4225-825E-93DBACD04921}" srcOrd="0" destOrd="0" parTransId="{322B727B-57A5-49C0-9C0B-CAE9559A8EAC}" sibTransId="{7AE817AE-62E1-4668-8AFD-D8DB3C399B3B}"/>
    <dgm:cxn modelId="{13AB71EF-B7F2-427A-8DBA-461368E7F8AD}" type="presOf" srcId="{D0DB20BF-FB22-4C11-A3A3-A321BF5EED87}" destId="{84513652-52BA-4716-B210-736C9322BC28}" srcOrd="0" destOrd="0" presId="urn:microsoft.com/office/officeart/2005/8/layout/radial1"/>
    <dgm:cxn modelId="{A62D66FF-6827-4AB2-B1CE-EF47333A8B85}" type="presOf" srcId="{73934BE4-2978-46BF-94A8-DF502E7A3ADF}" destId="{D862A88F-1E4D-4F56-A410-CADC6C9AF64B}" srcOrd="1" destOrd="0" presId="urn:microsoft.com/office/officeart/2005/8/layout/radial1"/>
    <dgm:cxn modelId="{A943278F-695A-4A7A-A00F-1C1BB874A06D}" type="presParOf" srcId="{6D324AB0-2341-46C4-B8A4-E11FB7700D88}" destId="{56A7150F-7E27-4022-83D6-C1B4ADE18661}" srcOrd="0" destOrd="0" presId="urn:microsoft.com/office/officeart/2005/8/layout/radial1"/>
    <dgm:cxn modelId="{B1904602-4D21-4762-BC1B-DA81D388FB3B}" type="presParOf" srcId="{6D324AB0-2341-46C4-B8A4-E11FB7700D88}" destId="{4E5E02CC-7D9F-43BE-8670-3FE5F4B43173}" srcOrd="1" destOrd="0" presId="urn:microsoft.com/office/officeart/2005/8/layout/radial1"/>
    <dgm:cxn modelId="{CA4414C7-2C0E-4C6B-B2ED-BA4228432ED4}" type="presParOf" srcId="{4E5E02CC-7D9F-43BE-8670-3FE5F4B43173}" destId="{B43C136F-D9E4-4322-A805-0EEF78D8A6C1}" srcOrd="0" destOrd="0" presId="urn:microsoft.com/office/officeart/2005/8/layout/radial1"/>
    <dgm:cxn modelId="{0FF4C901-B9D5-404C-85C9-AE9F8C8E6FD1}" type="presParOf" srcId="{6D324AB0-2341-46C4-B8A4-E11FB7700D88}" destId="{AC4DC485-565C-47F1-A539-CFAEF32970CF}" srcOrd="2" destOrd="0" presId="urn:microsoft.com/office/officeart/2005/8/layout/radial1"/>
    <dgm:cxn modelId="{71347A24-49D7-4938-8825-CAE0F049C916}" type="presParOf" srcId="{6D324AB0-2341-46C4-B8A4-E11FB7700D88}" destId="{D5407475-4FB7-45B6-A4C5-6A9070C5CB45}" srcOrd="3" destOrd="0" presId="urn:microsoft.com/office/officeart/2005/8/layout/radial1"/>
    <dgm:cxn modelId="{3B203FDC-E63D-405B-ABE3-CF2D08F01EA9}" type="presParOf" srcId="{D5407475-4FB7-45B6-A4C5-6A9070C5CB45}" destId="{D862A88F-1E4D-4F56-A410-CADC6C9AF64B}" srcOrd="0" destOrd="0" presId="urn:microsoft.com/office/officeart/2005/8/layout/radial1"/>
    <dgm:cxn modelId="{D323716F-3534-4B7F-9950-0995E4337542}" type="presParOf" srcId="{6D324AB0-2341-46C4-B8A4-E11FB7700D88}" destId="{712390E1-7561-4D3D-B8E2-4D8138FDF367}" srcOrd="4" destOrd="0" presId="urn:microsoft.com/office/officeart/2005/8/layout/radial1"/>
    <dgm:cxn modelId="{29576906-BA05-4B82-BC96-91887BAE6B50}" type="presParOf" srcId="{6D324AB0-2341-46C4-B8A4-E11FB7700D88}" destId="{F818E085-229C-47D0-8735-19952012D7E8}" srcOrd="5" destOrd="0" presId="urn:microsoft.com/office/officeart/2005/8/layout/radial1"/>
    <dgm:cxn modelId="{846F9F50-B4CB-44F0-ACDB-AD15D110170D}" type="presParOf" srcId="{F818E085-229C-47D0-8735-19952012D7E8}" destId="{8A28F4FF-9281-41D5-9821-E2C6540D211A}" srcOrd="0" destOrd="0" presId="urn:microsoft.com/office/officeart/2005/8/layout/radial1"/>
    <dgm:cxn modelId="{0B26B586-6473-4049-B545-D19D6E5D8D26}" type="presParOf" srcId="{6D324AB0-2341-46C4-B8A4-E11FB7700D88}" destId="{7132E20A-6259-4A21-BDC9-89C428F7E19F}" srcOrd="6" destOrd="0" presId="urn:microsoft.com/office/officeart/2005/8/layout/radial1"/>
    <dgm:cxn modelId="{BC4F27A0-D8EE-40B0-A25E-32BD9E244F10}" type="presParOf" srcId="{6D324AB0-2341-46C4-B8A4-E11FB7700D88}" destId="{9EB5F237-5ED8-4507-8FE3-96AA9E97E9C4}" srcOrd="7" destOrd="0" presId="urn:microsoft.com/office/officeart/2005/8/layout/radial1"/>
    <dgm:cxn modelId="{B2BA5B68-E67E-4A62-A83D-2164EDE3D7D0}" type="presParOf" srcId="{9EB5F237-5ED8-4507-8FE3-96AA9E97E9C4}" destId="{34E08BA7-7C5E-490B-854A-9EFC1E3536B5}" srcOrd="0" destOrd="0" presId="urn:microsoft.com/office/officeart/2005/8/layout/radial1"/>
    <dgm:cxn modelId="{EF4BF1EB-A887-431D-B0E1-E5BDFA2B16AF}" type="presParOf" srcId="{6D324AB0-2341-46C4-B8A4-E11FB7700D88}" destId="{89295C09-1051-4D50-AF0B-F443E73D2D6E}" srcOrd="8" destOrd="0" presId="urn:microsoft.com/office/officeart/2005/8/layout/radial1"/>
    <dgm:cxn modelId="{2D22F20E-89B8-41D8-BD73-AF9651398220}" type="presParOf" srcId="{6D324AB0-2341-46C4-B8A4-E11FB7700D88}" destId="{E510B7CA-FEDA-42C2-B996-C7A1C671180E}" srcOrd="9" destOrd="0" presId="urn:microsoft.com/office/officeart/2005/8/layout/radial1"/>
    <dgm:cxn modelId="{1B9B0ABB-3821-4B4D-8F0C-DB50480C150D}" type="presParOf" srcId="{E510B7CA-FEDA-42C2-B996-C7A1C671180E}" destId="{9AF2096D-D754-4A88-86B8-E9F9F844DD72}" srcOrd="0" destOrd="0" presId="urn:microsoft.com/office/officeart/2005/8/layout/radial1"/>
    <dgm:cxn modelId="{1542F3C5-D4CF-40D6-A238-B29980A5CAE4}" type="presParOf" srcId="{6D324AB0-2341-46C4-B8A4-E11FB7700D88}" destId="{AB4C3818-2111-4370-9101-8706BA4E0CEE}" srcOrd="10" destOrd="0" presId="urn:microsoft.com/office/officeart/2005/8/layout/radial1"/>
    <dgm:cxn modelId="{BC0D493C-83C9-4704-A354-149BE67DB4A2}" type="presParOf" srcId="{6D324AB0-2341-46C4-B8A4-E11FB7700D88}" destId="{84513652-52BA-4716-B210-736C9322BC28}" srcOrd="11" destOrd="0" presId="urn:microsoft.com/office/officeart/2005/8/layout/radial1"/>
    <dgm:cxn modelId="{2C6BF083-5CFF-4F9D-BA53-918CBC0004E2}" type="presParOf" srcId="{84513652-52BA-4716-B210-736C9322BC28}" destId="{D22445A6-3938-4CAD-B4E8-9A30847C68AD}" srcOrd="0" destOrd="0" presId="urn:microsoft.com/office/officeart/2005/8/layout/radial1"/>
    <dgm:cxn modelId="{7C285562-3336-4D47-8C27-1C94A27554CF}" type="presParOf" srcId="{6D324AB0-2341-46C4-B8A4-E11FB7700D88}" destId="{CF396C0F-AE02-4DC4-A471-E2626F90BD91}" srcOrd="12" destOrd="0" presId="urn:microsoft.com/office/officeart/2005/8/layout/radial1"/>
    <dgm:cxn modelId="{2DBC676D-13D9-445F-9C19-5D83466E4B13}" type="presParOf" srcId="{6D324AB0-2341-46C4-B8A4-E11FB7700D88}" destId="{3975AFEE-FBCF-4094-925A-F5195DF6413F}" srcOrd="13" destOrd="0" presId="urn:microsoft.com/office/officeart/2005/8/layout/radial1"/>
    <dgm:cxn modelId="{C8CE7468-C163-4702-B514-C18E96512541}" type="presParOf" srcId="{3975AFEE-FBCF-4094-925A-F5195DF6413F}" destId="{DABED457-CB23-45F0-838F-434B6166A5B0}" srcOrd="0" destOrd="0" presId="urn:microsoft.com/office/officeart/2005/8/layout/radial1"/>
    <dgm:cxn modelId="{8AAE2064-E18F-45DD-B93E-EDD73F9094D9}" type="presParOf" srcId="{6D324AB0-2341-46C4-B8A4-E11FB7700D88}" destId="{970E1A85-56DD-457A-825D-C7B8736E84E3}" srcOrd="14" destOrd="0" presId="urn:microsoft.com/office/officeart/2005/8/layout/radial1"/>
    <dgm:cxn modelId="{52A61129-FF56-4433-B183-8A937B0F3417}" type="presParOf" srcId="{6D324AB0-2341-46C4-B8A4-E11FB7700D88}" destId="{8E32C3BC-C815-45C7-8329-053C33ACC6E8}" srcOrd="15" destOrd="0" presId="urn:microsoft.com/office/officeart/2005/8/layout/radial1"/>
    <dgm:cxn modelId="{85922464-9F7A-4B52-A66E-BDE4461A83E7}" type="presParOf" srcId="{8E32C3BC-C815-45C7-8329-053C33ACC6E8}" destId="{4101FF58-5869-47F7-9A52-36909ECA9A8C}" srcOrd="0" destOrd="0" presId="urn:microsoft.com/office/officeart/2005/8/layout/radial1"/>
    <dgm:cxn modelId="{5E54D2BB-C892-451A-B485-65744023ECCC}" type="presParOf" srcId="{6D324AB0-2341-46C4-B8A4-E11FB7700D88}" destId="{DDF85198-B5C2-451F-AF10-7783CEEA41C5}" srcOrd="16" destOrd="0" presId="urn:microsoft.com/office/officeart/2005/8/layout/radia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83F672-8EA6-4AB6-929B-DF9F7C2C7637}">
      <dsp:nvSpPr>
        <dsp:cNvPr id="0" name=""/>
        <dsp:cNvSpPr/>
      </dsp:nvSpPr>
      <dsp:spPr>
        <a:xfrm>
          <a:off x="3875220" y="1215714"/>
          <a:ext cx="2886361" cy="288636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b="1" kern="1200" dirty="0"/>
            <a:t>Integrated Car</a:t>
          </a:r>
          <a:endParaRPr lang="en-GB" sz="2000" kern="1200" dirty="0"/>
        </a:p>
      </dsp:txBody>
      <dsp:txXfrm>
        <a:off x="4297918" y="1638412"/>
        <a:ext cx="2040965" cy="2040965"/>
      </dsp:txXfrm>
    </dsp:sp>
    <dsp:sp modelId="{44B1A546-9D6D-426A-A7C0-662EFDD24F1F}">
      <dsp:nvSpPr>
        <dsp:cNvPr id="0" name=""/>
        <dsp:cNvSpPr/>
      </dsp:nvSpPr>
      <dsp:spPr>
        <a:xfrm>
          <a:off x="4585631" y="-235112"/>
          <a:ext cx="1344337" cy="1914436"/>
        </a:xfrm>
        <a:prstGeom prst="ellipse">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4782505" y="45251"/>
        <a:ext cx="950589" cy="1353710"/>
      </dsp:txXfrm>
    </dsp:sp>
    <dsp:sp modelId="{93C82ECB-9B2E-4BCA-95D4-86472997D61A}">
      <dsp:nvSpPr>
        <dsp:cNvPr id="0" name=""/>
        <dsp:cNvSpPr/>
      </dsp:nvSpPr>
      <dsp:spPr>
        <a:xfrm rot="7548317">
          <a:off x="6272747" y="2894905"/>
          <a:ext cx="1344337" cy="1914436"/>
        </a:xfrm>
        <a:prstGeom prst="ellipse">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6469621" y="3175268"/>
        <a:ext cx="950589" cy="1353710"/>
      </dsp:txXfrm>
    </dsp:sp>
    <dsp:sp modelId="{F63EF331-675F-4A78-83B0-03EBCAF87971}">
      <dsp:nvSpPr>
        <dsp:cNvPr id="0" name=""/>
        <dsp:cNvSpPr/>
      </dsp:nvSpPr>
      <dsp:spPr>
        <a:xfrm rot="3171197">
          <a:off x="6216517" y="851994"/>
          <a:ext cx="1344337" cy="1914436"/>
        </a:xfrm>
        <a:prstGeom prst="ellipse">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6413391" y="1132357"/>
        <a:ext cx="950589" cy="1353710"/>
      </dsp:txXfrm>
    </dsp:sp>
    <dsp:sp modelId="{9044EC08-C984-40BF-95E4-CD42119B111F}">
      <dsp:nvSpPr>
        <dsp:cNvPr id="0" name=""/>
        <dsp:cNvSpPr/>
      </dsp:nvSpPr>
      <dsp:spPr>
        <a:xfrm rot="2837326">
          <a:off x="3011508" y="2982229"/>
          <a:ext cx="1344337" cy="1914436"/>
        </a:xfrm>
        <a:prstGeom prst="ellipse">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3208382" y="3262592"/>
        <a:ext cx="950589" cy="1353710"/>
      </dsp:txXfrm>
    </dsp:sp>
    <dsp:sp modelId="{A7CF9B34-84F6-4E54-B481-7C16303EC705}">
      <dsp:nvSpPr>
        <dsp:cNvPr id="0" name=""/>
        <dsp:cNvSpPr/>
      </dsp:nvSpPr>
      <dsp:spPr>
        <a:xfrm rot="7314626">
          <a:off x="2840894" y="889600"/>
          <a:ext cx="1344337" cy="1914436"/>
        </a:xfrm>
        <a:prstGeom prst="ellipse">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3037768" y="1169963"/>
        <a:ext cx="950589" cy="1353710"/>
      </dsp:txXfrm>
    </dsp:sp>
    <dsp:sp modelId="{D60A6063-F5DE-4E23-959B-FF647FBA2E50}">
      <dsp:nvSpPr>
        <dsp:cNvPr id="0" name=""/>
        <dsp:cNvSpPr/>
      </dsp:nvSpPr>
      <dsp:spPr>
        <a:xfrm>
          <a:off x="4585631" y="3289144"/>
          <a:ext cx="1344337" cy="1914436"/>
        </a:xfrm>
        <a:prstGeom prst="ellipse">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4782505" y="3569507"/>
        <a:ext cx="950589" cy="13537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7150F-7E27-4022-83D6-C1B4ADE18661}">
      <dsp:nvSpPr>
        <dsp:cNvPr id="0" name=""/>
        <dsp:cNvSpPr/>
      </dsp:nvSpPr>
      <dsp:spPr>
        <a:xfrm>
          <a:off x="2302405" y="2067778"/>
          <a:ext cx="2113488" cy="2113488"/>
        </a:xfrm>
        <a:prstGeom prst="ellipse">
          <a:avLst/>
        </a:prstGeom>
        <a:solidFill>
          <a:srgbClr val="35B0F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Franklin Gothic Demi" panose="020B0703020102020204" pitchFamily="34" charset="0"/>
            </a:rPr>
            <a:t>ICC Activities</a:t>
          </a:r>
        </a:p>
      </dsp:txBody>
      <dsp:txXfrm>
        <a:off x="2611918" y="2377291"/>
        <a:ext cx="1494462" cy="1494462"/>
      </dsp:txXfrm>
    </dsp:sp>
    <dsp:sp modelId="{4E5E02CC-7D9F-43BE-8670-3FE5F4B43173}">
      <dsp:nvSpPr>
        <dsp:cNvPr id="0" name=""/>
        <dsp:cNvSpPr/>
      </dsp:nvSpPr>
      <dsp:spPr>
        <a:xfrm rot="16200000">
          <a:off x="3042565" y="1732335"/>
          <a:ext cx="633169" cy="37715"/>
        </a:xfrm>
        <a:custGeom>
          <a:avLst/>
          <a:gdLst/>
          <a:ahLst/>
          <a:cxnLst/>
          <a:rect l="0" t="0" r="0" b="0"/>
          <a:pathLst>
            <a:path>
              <a:moveTo>
                <a:pt x="0" y="18857"/>
              </a:moveTo>
              <a:lnTo>
                <a:pt x="633169" y="1885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20" y="1735364"/>
        <a:ext cx="31658" cy="31658"/>
      </dsp:txXfrm>
    </dsp:sp>
    <dsp:sp modelId="{AC4DC485-565C-47F1-A539-CFAEF32970CF}">
      <dsp:nvSpPr>
        <dsp:cNvPr id="0" name=""/>
        <dsp:cNvSpPr/>
      </dsp:nvSpPr>
      <dsp:spPr>
        <a:xfrm>
          <a:off x="2655301" y="26911"/>
          <a:ext cx="1407697" cy="1407697"/>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Convening Partners</a:t>
          </a:r>
        </a:p>
      </dsp:txBody>
      <dsp:txXfrm>
        <a:off x="2861453" y="233063"/>
        <a:ext cx="995393" cy="995393"/>
      </dsp:txXfrm>
    </dsp:sp>
    <dsp:sp modelId="{D5407475-4FB7-45B6-A4C5-6A9070C5CB45}">
      <dsp:nvSpPr>
        <dsp:cNvPr id="0" name=""/>
        <dsp:cNvSpPr/>
      </dsp:nvSpPr>
      <dsp:spPr>
        <a:xfrm rot="18900000">
          <a:off x="4013655" y="2134574"/>
          <a:ext cx="633169" cy="37715"/>
        </a:xfrm>
        <a:custGeom>
          <a:avLst/>
          <a:gdLst/>
          <a:ahLst/>
          <a:cxnLst/>
          <a:rect l="0" t="0" r="0" b="0"/>
          <a:pathLst>
            <a:path>
              <a:moveTo>
                <a:pt x="0" y="18857"/>
              </a:moveTo>
              <a:lnTo>
                <a:pt x="633169" y="1885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4411" y="2137603"/>
        <a:ext cx="31658" cy="31658"/>
      </dsp:txXfrm>
    </dsp:sp>
    <dsp:sp modelId="{712390E1-7561-4D3D-B8E2-4D8138FDF367}">
      <dsp:nvSpPr>
        <dsp:cNvPr id="0" name=""/>
        <dsp:cNvSpPr/>
      </dsp:nvSpPr>
      <dsp:spPr>
        <a:xfrm>
          <a:off x="4347947" y="728028"/>
          <a:ext cx="1407697" cy="1407697"/>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Engagement and Intelligence</a:t>
          </a:r>
        </a:p>
      </dsp:txBody>
      <dsp:txXfrm>
        <a:off x="4554099" y="934180"/>
        <a:ext cx="995393" cy="995393"/>
      </dsp:txXfrm>
    </dsp:sp>
    <dsp:sp modelId="{F818E085-229C-47D0-8735-19952012D7E8}">
      <dsp:nvSpPr>
        <dsp:cNvPr id="0" name=""/>
        <dsp:cNvSpPr/>
      </dsp:nvSpPr>
      <dsp:spPr>
        <a:xfrm>
          <a:off x="4415894" y="3105665"/>
          <a:ext cx="633169" cy="37715"/>
        </a:xfrm>
        <a:custGeom>
          <a:avLst/>
          <a:gdLst/>
          <a:ahLst/>
          <a:cxnLst/>
          <a:rect l="0" t="0" r="0" b="0"/>
          <a:pathLst>
            <a:path>
              <a:moveTo>
                <a:pt x="0" y="18857"/>
              </a:moveTo>
              <a:lnTo>
                <a:pt x="633169" y="1885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716649" y="3108693"/>
        <a:ext cx="31658" cy="31658"/>
      </dsp:txXfrm>
    </dsp:sp>
    <dsp:sp modelId="{7132E20A-6259-4A21-BDC9-89C428F7E19F}">
      <dsp:nvSpPr>
        <dsp:cNvPr id="0" name=""/>
        <dsp:cNvSpPr/>
      </dsp:nvSpPr>
      <dsp:spPr>
        <a:xfrm>
          <a:off x="5049063" y="2420674"/>
          <a:ext cx="1407697" cy="1407697"/>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Collaborative Project Work</a:t>
          </a:r>
        </a:p>
      </dsp:txBody>
      <dsp:txXfrm>
        <a:off x="5255215" y="2626826"/>
        <a:ext cx="995393" cy="995393"/>
      </dsp:txXfrm>
    </dsp:sp>
    <dsp:sp modelId="{9EB5F237-5ED8-4507-8FE3-96AA9E97E9C4}">
      <dsp:nvSpPr>
        <dsp:cNvPr id="0" name=""/>
        <dsp:cNvSpPr/>
      </dsp:nvSpPr>
      <dsp:spPr>
        <a:xfrm rot="2700000">
          <a:off x="4013655" y="4076755"/>
          <a:ext cx="633169" cy="37715"/>
        </a:xfrm>
        <a:custGeom>
          <a:avLst/>
          <a:gdLst/>
          <a:ahLst/>
          <a:cxnLst/>
          <a:rect l="0" t="0" r="0" b="0"/>
          <a:pathLst>
            <a:path>
              <a:moveTo>
                <a:pt x="0" y="18857"/>
              </a:moveTo>
              <a:lnTo>
                <a:pt x="633169" y="1885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4411" y="4079784"/>
        <a:ext cx="31658" cy="31658"/>
      </dsp:txXfrm>
    </dsp:sp>
    <dsp:sp modelId="{89295C09-1051-4D50-AF0B-F443E73D2D6E}">
      <dsp:nvSpPr>
        <dsp:cNvPr id="0" name=""/>
        <dsp:cNvSpPr/>
      </dsp:nvSpPr>
      <dsp:spPr>
        <a:xfrm>
          <a:off x="4347947" y="4113320"/>
          <a:ext cx="1407697" cy="1407697"/>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Proactive Case Finding</a:t>
          </a:r>
        </a:p>
      </dsp:txBody>
      <dsp:txXfrm>
        <a:off x="4554099" y="4319472"/>
        <a:ext cx="995393" cy="995393"/>
      </dsp:txXfrm>
    </dsp:sp>
    <dsp:sp modelId="{E510B7CA-FEDA-42C2-B996-C7A1C671180E}">
      <dsp:nvSpPr>
        <dsp:cNvPr id="0" name=""/>
        <dsp:cNvSpPr/>
      </dsp:nvSpPr>
      <dsp:spPr>
        <a:xfrm rot="5400000">
          <a:off x="3029109" y="4492450"/>
          <a:ext cx="660081" cy="37715"/>
        </a:xfrm>
        <a:custGeom>
          <a:avLst/>
          <a:gdLst/>
          <a:ahLst/>
          <a:cxnLst/>
          <a:rect l="0" t="0" r="0" b="0"/>
          <a:pathLst>
            <a:path>
              <a:moveTo>
                <a:pt x="0" y="18857"/>
              </a:moveTo>
              <a:lnTo>
                <a:pt x="660081" y="1885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2647" y="4494805"/>
        <a:ext cx="33004" cy="33004"/>
      </dsp:txXfrm>
    </dsp:sp>
    <dsp:sp modelId="{AB4C3818-2111-4370-9101-8706BA4E0CEE}">
      <dsp:nvSpPr>
        <dsp:cNvPr id="0" name=""/>
        <dsp:cNvSpPr/>
      </dsp:nvSpPr>
      <dsp:spPr>
        <a:xfrm>
          <a:off x="2655301" y="4841348"/>
          <a:ext cx="1407697" cy="1407697"/>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MDTs</a:t>
          </a:r>
        </a:p>
      </dsp:txBody>
      <dsp:txXfrm>
        <a:off x="2861453" y="5047500"/>
        <a:ext cx="995393" cy="995393"/>
      </dsp:txXfrm>
    </dsp:sp>
    <dsp:sp modelId="{84513652-52BA-4716-B210-736C9322BC28}">
      <dsp:nvSpPr>
        <dsp:cNvPr id="0" name=""/>
        <dsp:cNvSpPr/>
      </dsp:nvSpPr>
      <dsp:spPr>
        <a:xfrm rot="8280724">
          <a:off x="1885477" y="4076695"/>
          <a:ext cx="789554" cy="37715"/>
        </a:xfrm>
        <a:custGeom>
          <a:avLst/>
          <a:gdLst/>
          <a:ahLst/>
          <a:cxnLst/>
          <a:rect l="0" t="0" r="0" b="0"/>
          <a:pathLst>
            <a:path>
              <a:moveTo>
                <a:pt x="0" y="18857"/>
              </a:moveTo>
              <a:lnTo>
                <a:pt x="789554" y="1885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260515" y="4075814"/>
        <a:ext cx="39477" cy="39477"/>
      </dsp:txXfrm>
    </dsp:sp>
    <dsp:sp modelId="{CF396C0F-AE02-4DC4-A471-E2626F90BD91}">
      <dsp:nvSpPr>
        <dsp:cNvPr id="0" name=""/>
        <dsp:cNvSpPr/>
      </dsp:nvSpPr>
      <dsp:spPr>
        <a:xfrm>
          <a:off x="759813" y="4126656"/>
          <a:ext cx="1407697" cy="1407697"/>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Care Co-ordination</a:t>
          </a:r>
        </a:p>
      </dsp:txBody>
      <dsp:txXfrm>
        <a:off x="965965" y="4332808"/>
        <a:ext cx="995393" cy="995393"/>
      </dsp:txXfrm>
    </dsp:sp>
    <dsp:sp modelId="{3975AFEE-FBCF-4094-925A-F5195DF6413F}">
      <dsp:nvSpPr>
        <dsp:cNvPr id="0" name=""/>
        <dsp:cNvSpPr/>
      </dsp:nvSpPr>
      <dsp:spPr>
        <a:xfrm rot="10800000">
          <a:off x="1669236" y="3105665"/>
          <a:ext cx="633169" cy="37715"/>
        </a:xfrm>
        <a:custGeom>
          <a:avLst/>
          <a:gdLst/>
          <a:ahLst/>
          <a:cxnLst/>
          <a:rect l="0" t="0" r="0" b="0"/>
          <a:pathLst>
            <a:path>
              <a:moveTo>
                <a:pt x="0" y="18857"/>
              </a:moveTo>
              <a:lnTo>
                <a:pt x="633169" y="1885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1969991" y="3108693"/>
        <a:ext cx="31658" cy="31658"/>
      </dsp:txXfrm>
    </dsp:sp>
    <dsp:sp modelId="{970E1A85-56DD-457A-825D-C7B8736E84E3}">
      <dsp:nvSpPr>
        <dsp:cNvPr id="0" name=""/>
        <dsp:cNvSpPr/>
      </dsp:nvSpPr>
      <dsp:spPr>
        <a:xfrm>
          <a:off x="261538" y="2420674"/>
          <a:ext cx="1407697" cy="1407697"/>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Targeted Interventions</a:t>
          </a:r>
        </a:p>
      </dsp:txBody>
      <dsp:txXfrm>
        <a:off x="467690" y="2626826"/>
        <a:ext cx="995393" cy="995393"/>
      </dsp:txXfrm>
    </dsp:sp>
    <dsp:sp modelId="{8E32C3BC-C815-45C7-8329-053C33ACC6E8}">
      <dsp:nvSpPr>
        <dsp:cNvPr id="0" name=""/>
        <dsp:cNvSpPr/>
      </dsp:nvSpPr>
      <dsp:spPr>
        <a:xfrm rot="13500000">
          <a:off x="2071474" y="2134574"/>
          <a:ext cx="633169" cy="37715"/>
        </a:xfrm>
        <a:custGeom>
          <a:avLst/>
          <a:gdLst/>
          <a:ahLst/>
          <a:cxnLst/>
          <a:rect l="0" t="0" r="0" b="0"/>
          <a:pathLst>
            <a:path>
              <a:moveTo>
                <a:pt x="0" y="18857"/>
              </a:moveTo>
              <a:lnTo>
                <a:pt x="633169" y="1885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2230" y="2137603"/>
        <a:ext cx="31658" cy="31658"/>
      </dsp:txXfrm>
    </dsp:sp>
    <dsp:sp modelId="{DDF85198-B5C2-451F-AF10-7783CEEA41C5}">
      <dsp:nvSpPr>
        <dsp:cNvPr id="0" name=""/>
        <dsp:cNvSpPr/>
      </dsp:nvSpPr>
      <dsp:spPr>
        <a:xfrm>
          <a:off x="962655" y="728028"/>
          <a:ext cx="1407697" cy="1407697"/>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Emergency Response</a:t>
          </a:r>
        </a:p>
      </dsp:txBody>
      <dsp:txXfrm>
        <a:off x="1168807" y="934180"/>
        <a:ext cx="995393" cy="9953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7150F-7E27-4022-83D6-C1B4ADE18661}">
      <dsp:nvSpPr>
        <dsp:cNvPr id="0" name=""/>
        <dsp:cNvSpPr/>
      </dsp:nvSpPr>
      <dsp:spPr>
        <a:xfrm>
          <a:off x="2306070" y="2060537"/>
          <a:ext cx="2106158" cy="2106158"/>
        </a:xfrm>
        <a:prstGeom prst="ellipse">
          <a:avLst/>
        </a:prstGeom>
        <a:solidFill>
          <a:srgbClr val="35B0F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Franklin Gothic Demi" panose="020B0703020102020204" pitchFamily="34" charset="0"/>
            </a:rPr>
            <a:t>ICC Activities</a:t>
          </a:r>
        </a:p>
      </dsp:txBody>
      <dsp:txXfrm>
        <a:off x="2614510" y="2368977"/>
        <a:ext cx="1489278" cy="1489278"/>
      </dsp:txXfrm>
    </dsp:sp>
    <dsp:sp modelId="{4E5E02CC-7D9F-43BE-8670-3FE5F4B43173}">
      <dsp:nvSpPr>
        <dsp:cNvPr id="0" name=""/>
        <dsp:cNvSpPr/>
      </dsp:nvSpPr>
      <dsp:spPr>
        <a:xfrm rot="16200000">
          <a:off x="3043751" y="1726346"/>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1729368"/>
        <a:ext cx="31539" cy="31539"/>
      </dsp:txXfrm>
    </dsp:sp>
    <dsp:sp modelId="{AC4DC485-565C-47F1-A539-CFAEF32970CF}">
      <dsp:nvSpPr>
        <dsp:cNvPr id="0" name=""/>
        <dsp:cNvSpPr/>
      </dsp:nvSpPr>
      <dsp:spPr>
        <a:xfrm>
          <a:off x="2657742" y="26925"/>
          <a:ext cx="1402815" cy="1402815"/>
        </a:xfrm>
        <a:prstGeom prst="ellipse">
          <a:avLst/>
        </a:prstGeom>
        <a:solidFill>
          <a:srgbClr val="35B0F0"/>
        </a:solidFill>
        <a:ln w="19050" cap="flat" cmpd="sng" algn="ctr">
          <a:solidFill>
            <a:prstClr val="white">
              <a:hueOff val="0"/>
              <a:satOff val="0"/>
              <a:lumOff val="0"/>
              <a:alphaOff val="0"/>
            </a:prst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0" tIns="15240" rIns="0" bIns="15240" numCol="1" spcCol="1270" anchor="ctr" anchorCtr="0">
          <a:noAutofit/>
        </a:bodyPr>
        <a:lstStyle/>
        <a:p>
          <a:pPr marL="0" lvl="0" indent="0" algn="ctr" defTabSz="1066800">
            <a:lnSpc>
              <a:spcPct val="90000"/>
            </a:lnSpc>
            <a:spcBef>
              <a:spcPct val="0"/>
            </a:spcBef>
            <a:spcAft>
              <a:spcPct val="35000"/>
            </a:spcAft>
            <a:buNone/>
          </a:pPr>
          <a:r>
            <a:rPr lang="en-GB" sz="1400" kern="1200" dirty="0">
              <a:solidFill>
                <a:prstClr val="white"/>
              </a:solidFill>
              <a:latin typeface="Franklin Gothic Demi" panose="020B0703020102020204" pitchFamily="34" charset="0"/>
              <a:ea typeface="+mn-ea"/>
              <a:cs typeface="+mn-cs"/>
            </a:rPr>
            <a:t>Convening Partners</a:t>
          </a:r>
        </a:p>
      </dsp:txBody>
      <dsp:txXfrm>
        <a:off x="2863180" y="232363"/>
        <a:ext cx="991939" cy="991939"/>
      </dsp:txXfrm>
    </dsp:sp>
    <dsp:sp modelId="{D5407475-4FB7-45B6-A4C5-6A9070C5CB45}">
      <dsp:nvSpPr>
        <dsp:cNvPr id="0" name=""/>
        <dsp:cNvSpPr/>
      </dsp:nvSpPr>
      <dsp:spPr>
        <a:xfrm rot="18900000">
          <a:off x="401141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2130186"/>
        <a:ext cx="31539" cy="31539"/>
      </dsp:txXfrm>
    </dsp:sp>
    <dsp:sp modelId="{712390E1-7561-4D3D-B8E2-4D8138FDF367}">
      <dsp:nvSpPr>
        <dsp:cNvPr id="0" name=""/>
        <dsp:cNvSpPr/>
      </dsp:nvSpPr>
      <dsp:spPr>
        <a:xfrm>
          <a:off x="4344393" y="725558"/>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Engagement and Intelligence</a:t>
          </a:r>
        </a:p>
      </dsp:txBody>
      <dsp:txXfrm>
        <a:off x="4549831" y="930996"/>
        <a:ext cx="991939" cy="991939"/>
      </dsp:txXfrm>
    </dsp:sp>
    <dsp:sp modelId="{F818E085-229C-47D0-8735-19952012D7E8}">
      <dsp:nvSpPr>
        <dsp:cNvPr id="0" name=""/>
        <dsp:cNvSpPr/>
      </dsp:nvSpPr>
      <dsp:spPr>
        <a:xfrm>
          <a:off x="4412229"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711858" y="3097847"/>
        <a:ext cx="31539" cy="31539"/>
      </dsp:txXfrm>
    </dsp:sp>
    <dsp:sp modelId="{7132E20A-6259-4A21-BDC9-89C428F7E19F}">
      <dsp:nvSpPr>
        <dsp:cNvPr id="0" name=""/>
        <dsp:cNvSpPr/>
      </dsp:nvSpPr>
      <dsp:spPr>
        <a:xfrm>
          <a:off x="5043026" y="2412209"/>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Collaborative Project Work</a:t>
          </a:r>
        </a:p>
      </dsp:txBody>
      <dsp:txXfrm>
        <a:off x="5248464" y="2617647"/>
        <a:ext cx="991939" cy="991939"/>
      </dsp:txXfrm>
    </dsp:sp>
    <dsp:sp modelId="{9EB5F237-5ED8-4507-8FE3-96AA9E97E9C4}">
      <dsp:nvSpPr>
        <dsp:cNvPr id="0" name=""/>
        <dsp:cNvSpPr/>
      </dsp:nvSpPr>
      <dsp:spPr>
        <a:xfrm rot="2700000">
          <a:off x="401141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4065507"/>
        <a:ext cx="31539" cy="31539"/>
      </dsp:txXfrm>
    </dsp:sp>
    <dsp:sp modelId="{89295C09-1051-4D50-AF0B-F443E73D2D6E}">
      <dsp:nvSpPr>
        <dsp:cNvPr id="0" name=""/>
        <dsp:cNvSpPr/>
      </dsp:nvSpPr>
      <dsp:spPr>
        <a:xfrm>
          <a:off x="4344393" y="4098860"/>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Proactive Case Finding</a:t>
          </a:r>
        </a:p>
      </dsp:txBody>
      <dsp:txXfrm>
        <a:off x="4549831" y="4304298"/>
        <a:ext cx="991939" cy="991939"/>
      </dsp:txXfrm>
    </dsp:sp>
    <dsp:sp modelId="{E510B7CA-FEDA-42C2-B996-C7A1C671180E}">
      <dsp:nvSpPr>
        <dsp:cNvPr id="0" name=""/>
        <dsp:cNvSpPr/>
      </dsp:nvSpPr>
      <dsp:spPr>
        <a:xfrm rot="5400000">
          <a:off x="3043751" y="4463302"/>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4466325"/>
        <a:ext cx="31539" cy="31539"/>
      </dsp:txXfrm>
    </dsp:sp>
    <dsp:sp modelId="{AB4C3818-2111-4370-9101-8706BA4E0CEE}">
      <dsp:nvSpPr>
        <dsp:cNvPr id="0" name=""/>
        <dsp:cNvSpPr/>
      </dsp:nvSpPr>
      <dsp:spPr>
        <a:xfrm>
          <a:off x="2657742" y="4797493"/>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MDT Review</a:t>
          </a:r>
        </a:p>
      </dsp:txBody>
      <dsp:txXfrm>
        <a:off x="2863180" y="5002931"/>
        <a:ext cx="991939" cy="991939"/>
      </dsp:txXfrm>
    </dsp:sp>
    <dsp:sp modelId="{84513652-52BA-4716-B210-736C9322BC28}">
      <dsp:nvSpPr>
        <dsp:cNvPr id="0" name=""/>
        <dsp:cNvSpPr/>
      </dsp:nvSpPr>
      <dsp:spPr>
        <a:xfrm rot="8100000">
          <a:off x="207609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4065507"/>
        <a:ext cx="31539" cy="31539"/>
      </dsp:txXfrm>
    </dsp:sp>
    <dsp:sp modelId="{CF396C0F-AE02-4DC4-A471-E2626F90BD91}">
      <dsp:nvSpPr>
        <dsp:cNvPr id="0" name=""/>
        <dsp:cNvSpPr/>
      </dsp:nvSpPr>
      <dsp:spPr>
        <a:xfrm>
          <a:off x="971091" y="4098860"/>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Care Coordination</a:t>
          </a:r>
        </a:p>
      </dsp:txBody>
      <dsp:txXfrm>
        <a:off x="1176529" y="4304298"/>
        <a:ext cx="991939" cy="991939"/>
      </dsp:txXfrm>
    </dsp:sp>
    <dsp:sp modelId="{3975AFEE-FBCF-4094-925A-F5195DF6413F}">
      <dsp:nvSpPr>
        <dsp:cNvPr id="0" name=""/>
        <dsp:cNvSpPr/>
      </dsp:nvSpPr>
      <dsp:spPr>
        <a:xfrm rot="10800000">
          <a:off x="1675273"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1974901" y="3097847"/>
        <a:ext cx="31539" cy="31539"/>
      </dsp:txXfrm>
    </dsp:sp>
    <dsp:sp modelId="{970E1A85-56DD-457A-825D-C7B8736E84E3}">
      <dsp:nvSpPr>
        <dsp:cNvPr id="0" name=""/>
        <dsp:cNvSpPr/>
      </dsp:nvSpPr>
      <dsp:spPr>
        <a:xfrm>
          <a:off x="272458" y="2412209"/>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Targeted Interventions</a:t>
          </a:r>
        </a:p>
      </dsp:txBody>
      <dsp:txXfrm>
        <a:off x="477896" y="2617647"/>
        <a:ext cx="991939" cy="991939"/>
      </dsp:txXfrm>
    </dsp:sp>
    <dsp:sp modelId="{8E32C3BC-C815-45C7-8329-053C33ACC6E8}">
      <dsp:nvSpPr>
        <dsp:cNvPr id="0" name=""/>
        <dsp:cNvSpPr/>
      </dsp:nvSpPr>
      <dsp:spPr>
        <a:xfrm rot="13500000">
          <a:off x="207609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2130186"/>
        <a:ext cx="31539" cy="31539"/>
      </dsp:txXfrm>
    </dsp:sp>
    <dsp:sp modelId="{DDF85198-B5C2-451F-AF10-7783CEEA41C5}">
      <dsp:nvSpPr>
        <dsp:cNvPr id="0" name=""/>
        <dsp:cNvSpPr/>
      </dsp:nvSpPr>
      <dsp:spPr>
        <a:xfrm>
          <a:off x="971091" y="725558"/>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Emergency Response</a:t>
          </a:r>
        </a:p>
      </dsp:txBody>
      <dsp:txXfrm>
        <a:off x="1176529" y="930996"/>
        <a:ext cx="991939" cy="99193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7150F-7E27-4022-83D6-C1B4ADE18661}">
      <dsp:nvSpPr>
        <dsp:cNvPr id="0" name=""/>
        <dsp:cNvSpPr/>
      </dsp:nvSpPr>
      <dsp:spPr>
        <a:xfrm>
          <a:off x="2306070" y="2060537"/>
          <a:ext cx="2106158" cy="2106158"/>
        </a:xfrm>
        <a:prstGeom prst="ellipse">
          <a:avLst/>
        </a:prstGeom>
        <a:solidFill>
          <a:srgbClr val="35B0F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Franklin Gothic Demi" panose="020B0703020102020204" pitchFamily="34" charset="0"/>
            </a:rPr>
            <a:t>ICC Activities</a:t>
          </a:r>
        </a:p>
      </dsp:txBody>
      <dsp:txXfrm>
        <a:off x="2614510" y="2368977"/>
        <a:ext cx="1489278" cy="1489278"/>
      </dsp:txXfrm>
    </dsp:sp>
    <dsp:sp modelId="{4E5E02CC-7D9F-43BE-8670-3FE5F4B43173}">
      <dsp:nvSpPr>
        <dsp:cNvPr id="0" name=""/>
        <dsp:cNvSpPr/>
      </dsp:nvSpPr>
      <dsp:spPr>
        <a:xfrm rot="16200000">
          <a:off x="3043751" y="1726346"/>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1729368"/>
        <a:ext cx="31539" cy="31539"/>
      </dsp:txXfrm>
    </dsp:sp>
    <dsp:sp modelId="{AC4DC485-565C-47F1-A539-CFAEF32970CF}">
      <dsp:nvSpPr>
        <dsp:cNvPr id="0" name=""/>
        <dsp:cNvSpPr/>
      </dsp:nvSpPr>
      <dsp:spPr>
        <a:xfrm>
          <a:off x="2657742" y="26925"/>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Convening Partners</a:t>
          </a:r>
        </a:p>
      </dsp:txBody>
      <dsp:txXfrm>
        <a:off x="2863180" y="232363"/>
        <a:ext cx="991939" cy="991939"/>
      </dsp:txXfrm>
    </dsp:sp>
    <dsp:sp modelId="{D5407475-4FB7-45B6-A4C5-6A9070C5CB45}">
      <dsp:nvSpPr>
        <dsp:cNvPr id="0" name=""/>
        <dsp:cNvSpPr/>
      </dsp:nvSpPr>
      <dsp:spPr>
        <a:xfrm rot="18900000">
          <a:off x="401141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2130186"/>
        <a:ext cx="31539" cy="31539"/>
      </dsp:txXfrm>
    </dsp:sp>
    <dsp:sp modelId="{712390E1-7561-4D3D-B8E2-4D8138FDF367}">
      <dsp:nvSpPr>
        <dsp:cNvPr id="0" name=""/>
        <dsp:cNvSpPr/>
      </dsp:nvSpPr>
      <dsp:spPr>
        <a:xfrm>
          <a:off x="4344393" y="725558"/>
          <a:ext cx="1402815" cy="1402815"/>
        </a:xfrm>
        <a:prstGeom prst="ellipse">
          <a:avLst/>
        </a:prstGeom>
        <a:solidFill>
          <a:srgbClr val="35B0F0"/>
        </a:solidFill>
        <a:ln w="19050" cap="flat" cmpd="sng" algn="ctr">
          <a:solidFill>
            <a:prstClr val="white">
              <a:hueOff val="0"/>
              <a:satOff val="0"/>
              <a:lumOff val="0"/>
              <a:alphaOff val="0"/>
            </a:prst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0" tIns="15240" rIns="0" bIns="15240" numCol="1" spcCol="1270" anchor="ctr" anchorCtr="0">
          <a:noAutofit/>
        </a:bodyPr>
        <a:lstStyle/>
        <a:p>
          <a:pPr marL="0" lvl="0" indent="0" algn="ctr" defTabSz="1066800">
            <a:lnSpc>
              <a:spcPct val="90000"/>
            </a:lnSpc>
            <a:spcBef>
              <a:spcPct val="0"/>
            </a:spcBef>
            <a:spcAft>
              <a:spcPct val="35000"/>
            </a:spcAft>
            <a:buNone/>
          </a:pPr>
          <a:r>
            <a:rPr lang="en-GB" sz="1400" kern="1200" dirty="0">
              <a:solidFill>
                <a:prstClr val="white"/>
              </a:solidFill>
              <a:latin typeface="Franklin Gothic Demi" panose="020B0703020102020204" pitchFamily="34" charset="0"/>
              <a:ea typeface="+mn-ea"/>
              <a:cs typeface="+mn-cs"/>
            </a:rPr>
            <a:t>Engagement and Intelligence</a:t>
          </a:r>
        </a:p>
      </dsp:txBody>
      <dsp:txXfrm>
        <a:off x="4549831" y="930996"/>
        <a:ext cx="991939" cy="991939"/>
      </dsp:txXfrm>
    </dsp:sp>
    <dsp:sp modelId="{F818E085-229C-47D0-8735-19952012D7E8}">
      <dsp:nvSpPr>
        <dsp:cNvPr id="0" name=""/>
        <dsp:cNvSpPr/>
      </dsp:nvSpPr>
      <dsp:spPr>
        <a:xfrm>
          <a:off x="4412229"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711858" y="3097847"/>
        <a:ext cx="31539" cy="31539"/>
      </dsp:txXfrm>
    </dsp:sp>
    <dsp:sp modelId="{7132E20A-6259-4A21-BDC9-89C428F7E19F}">
      <dsp:nvSpPr>
        <dsp:cNvPr id="0" name=""/>
        <dsp:cNvSpPr/>
      </dsp:nvSpPr>
      <dsp:spPr>
        <a:xfrm>
          <a:off x="5043026" y="2412209"/>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Collaborative Project Work</a:t>
          </a:r>
        </a:p>
      </dsp:txBody>
      <dsp:txXfrm>
        <a:off x="5248464" y="2617647"/>
        <a:ext cx="991939" cy="991939"/>
      </dsp:txXfrm>
    </dsp:sp>
    <dsp:sp modelId="{9EB5F237-5ED8-4507-8FE3-96AA9E97E9C4}">
      <dsp:nvSpPr>
        <dsp:cNvPr id="0" name=""/>
        <dsp:cNvSpPr/>
      </dsp:nvSpPr>
      <dsp:spPr>
        <a:xfrm rot="2700000">
          <a:off x="401141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4065507"/>
        <a:ext cx="31539" cy="31539"/>
      </dsp:txXfrm>
    </dsp:sp>
    <dsp:sp modelId="{89295C09-1051-4D50-AF0B-F443E73D2D6E}">
      <dsp:nvSpPr>
        <dsp:cNvPr id="0" name=""/>
        <dsp:cNvSpPr/>
      </dsp:nvSpPr>
      <dsp:spPr>
        <a:xfrm>
          <a:off x="4344393" y="4098860"/>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Proactive Case Finding</a:t>
          </a:r>
        </a:p>
      </dsp:txBody>
      <dsp:txXfrm>
        <a:off x="4549831" y="4304298"/>
        <a:ext cx="991939" cy="991939"/>
      </dsp:txXfrm>
    </dsp:sp>
    <dsp:sp modelId="{E510B7CA-FEDA-42C2-B996-C7A1C671180E}">
      <dsp:nvSpPr>
        <dsp:cNvPr id="0" name=""/>
        <dsp:cNvSpPr/>
      </dsp:nvSpPr>
      <dsp:spPr>
        <a:xfrm rot="5400000">
          <a:off x="3043751" y="4463302"/>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4466325"/>
        <a:ext cx="31539" cy="31539"/>
      </dsp:txXfrm>
    </dsp:sp>
    <dsp:sp modelId="{AB4C3818-2111-4370-9101-8706BA4E0CEE}">
      <dsp:nvSpPr>
        <dsp:cNvPr id="0" name=""/>
        <dsp:cNvSpPr/>
      </dsp:nvSpPr>
      <dsp:spPr>
        <a:xfrm>
          <a:off x="2657742" y="4797493"/>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MDT Review</a:t>
          </a:r>
        </a:p>
      </dsp:txBody>
      <dsp:txXfrm>
        <a:off x="2863180" y="5002931"/>
        <a:ext cx="991939" cy="991939"/>
      </dsp:txXfrm>
    </dsp:sp>
    <dsp:sp modelId="{84513652-52BA-4716-B210-736C9322BC28}">
      <dsp:nvSpPr>
        <dsp:cNvPr id="0" name=""/>
        <dsp:cNvSpPr/>
      </dsp:nvSpPr>
      <dsp:spPr>
        <a:xfrm rot="8100000">
          <a:off x="207609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4065507"/>
        <a:ext cx="31539" cy="31539"/>
      </dsp:txXfrm>
    </dsp:sp>
    <dsp:sp modelId="{CF396C0F-AE02-4DC4-A471-E2626F90BD91}">
      <dsp:nvSpPr>
        <dsp:cNvPr id="0" name=""/>
        <dsp:cNvSpPr/>
      </dsp:nvSpPr>
      <dsp:spPr>
        <a:xfrm>
          <a:off x="971091" y="4098860"/>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Care Coordination</a:t>
          </a:r>
        </a:p>
      </dsp:txBody>
      <dsp:txXfrm>
        <a:off x="1176529" y="4304298"/>
        <a:ext cx="991939" cy="991939"/>
      </dsp:txXfrm>
    </dsp:sp>
    <dsp:sp modelId="{3975AFEE-FBCF-4094-925A-F5195DF6413F}">
      <dsp:nvSpPr>
        <dsp:cNvPr id="0" name=""/>
        <dsp:cNvSpPr/>
      </dsp:nvSpPr>
      <dsp:spPr>
        <a:xfrm rot="10800000">
          <a:off x="1675273"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1974901" y="3097847"/>
        <a:ext cx="31539" cy="31539"/>
      </dsp:txXfrm>
    </dsp:sp>
    <dsp:sp modelId="{970E1A85-56DD-457A-825D-C7B8736E84E3}">
      <dsp:nvSpPr>
        <dsp:cNvPr id="0" name=""/>
        <dsp:cNvSpPr/>
      </dsp:nvSpPr>
      <dsp:spPr>
        <a:xfrm>
          <a:off x="272458" y="2412209"/>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Targeted Interventions</a:t>
          </a:r>
        </a:p>
      </dsp:txBody>
      <dsp:txXfrm>
        <a:off x="477896" y="2617647"/>
        <a:ext cx="991939" cy="991939"/>
      </dsp:txXfrm>
    </dsp:sp>
    <dsp:sp modelId="{8E32C3BC-C815-45C7-8329-053C33ACC6E8}">
      <dsp:nvSpPr>
        <dsp:cNvPr id="0" name=""/>
        <dsp:cNvSpPr/>
      </dsp:nvSpPr>
      <dsp:spPr>
        <a:xfrm rot="13500000">
          <a:off x="207609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2130186"/>
        <a:ext cx="31539" cy="31539"/>
      </dsp:txXfrm>
    </dsp:sp>
    <dsp:sp modelId="{DDF85198-B5C2-451F-AF10-7783CEEA41C5}">
      <dsp:nvSpPr>
        <dsp:cNvPr id="0" name=""/>
        <dsp:cNvSpPr/>
      </dsp:nvSpPr>
      <dsp:spPr>
        <a:xfrm>
          <a:off x="971091" y="725558"/>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Emergency Response</a:t>
          </a:r>
        </a:p>
      </dsp:txBody>
      <dsp:txXfrm>
        <a:off x="1176529" y="930996"/>
        <a:ext cx="991939" cy="99193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7150F-7E27-4022-83D6-C1B4ADE18661}">
      <dsp:nvSpPr>
        <dsp:cNvPr id="0" name=""/>
        <dsp:cNvSpPr/>
      </dsp:nvSpPr>
      <dsp:spPr>
        <a:xfrm>
          <a:off x="2306070" y="2060537"/>
          <a:ext cx="2106158" cy="2106158"/>
        </a:xfrm>
        <a:prstGeom prst="ellipse">
          <a:avLst/>
        </a:prstGeom>
        <a:solidFill>
          <a:srgbClr val="35B0F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Franklin Gothic Demi" panose="020B0703020102020204" pitchFamily="34" charset="0"/>
            </a:rPr>
            <a:t>ICC Activities</a:t>
          </a:r>
        </a:p>
      </dsp:txBody>
      <dsp:txXfrm>
        <a:off x="2614510" y="2368977"/>
        <a:ext cx="1489278" cy="1489278"/>
      </dsp:txXfrm>
    </dsp:sp>
    <dsp:sp modelId="{4E5E02CC-7D9F-43BE-8670-3FE5F4B43173}">
      <dsp:nvSpPr>
        <dsp:cNvPr id="0" name=""/>
        <dsp:cNvSpPr/>
      </dsp:nvSpPr>
      <dsp:spPr>
        <a:xfrm rot="16200000">
          <a:off x="3043751" y="1726346"/>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1729368"/>
        <a:ext cx="31539" cy="31539"/>
      </dsp:txXfrm>
    </dsp:sp>
    <dsp:sp modelId="{AC4DC485-565C-47F1-A539-CFAEF32970CF}">
      <dsp:nvSpPr>
        <dsp:cNvPr id="0" name=""/>
        <dsp:cNvSpPr/>
      </dsp:nvSpPr>
      <dsp:spPr>
        <a:xfrm>
          <a:off x="2657742" y="26925"/>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Convening Partners</a:t>
          </a:r>
        </a:p>
      </dsp:txBody>
      <dsp:txXfrm>
        <a:off x="2863180" y="232363"/>
        <a:ext cx="991939" cy="991939"/>
      </dsp:txXfrm>
    </dsp:sp>
    <dsp:sp modelId="{D5407475-4FB7-45B6-A4C5-6A9070C5CB45}">
      <dsp:nvSpPr>
        <dsp:cNvPr id="0" name=""/>
        <dsp:cNvSpPr/>
      </dsp:nvSpPr>
      <dsp:spPr>
        <a:xfrm rot="18900000">
          <a:off x="401141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2130186"/>
        <a:ext cx="31539" cy="31539"/>
      </dsp:txXfrm>
    </dsp:sp>
    <dsp:sp modelId="{712390E1-7561-4D3D-B8E2-4D8138FDF367}">
      <dsp:nvSpPr>
        <dsp:cNvPr id="0" name=""/>
        <dsp:cNvSpPr/>
      </dsp:nvSpPr>
      <dsp:spPr>
        <a:xfrm>
          <a:off x="4344393" y="725558"/>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Engagement and Intelligence</a:t>
          </a:r>
        </a:p>
      </dsp:txBody>
      <dsp:txXfrm>
        <a:off x="4549831" y="930996"/>
        <a:ext cx="991939" cy="991939"/>
      </dsp:txXfrm>
    </dsp:sp>
    <dsp:sp modelId="{F818E085-229C-47D0-8735-19952012D7E8}">
      <dsp:nvSpPr>
        <dsp:cNvPr id="0" name=""/>
        <dsp:cNvSpPr/>
      </dsp:nvSpPr>
      <dsp:spPr>
        <a:xfrm>
          <a:off x="4412229"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711858" y="3097847"/>
        <a:ext cx="31539" cy="31539"/>
      </dsp:txXfrm>
    </dsp:sp>
    <dsp:sp modelId="{7132E20A-6259-4A21-BDC9-89C428F7E19F}">
      <dsp:nvSpPr>
        <dsp:cNvPr id="0" name=""/>
        <dsp:cNvSpPr/>
      </dsp:nvSpPr>
      <dsp:spPr>
        <a:xfrm>
          <a:off x="5043026" y="2412209"/>
          <a:ext cx="1402815" cy="1402815"/>
        </a:xfrm>
        <a:prstGeom prst="ellipse">
          <a:avLst/>
        </a:prstGeom>
        <a:solidFill>
          <a:srgbClr val="35B0F0"/>
        </a:solidFill>
        <a:ln w="19050" cap="flat" cmpd="sng" algn="ctr">
          <a:solidFill>
            <a:prstClr val="white">
              <a:hueOff val="0"/>
              <a:satOff val="0"/>
              <a:lumOff val="0"/>
              <a:alphaOff val="0"/>
            </a:prst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1300" kern="1200" dirty="0">
              <a:solidFill>
                <a:prstClr val="white"/>
              </a:solidFill>
              <a:latin typeface="Franklin Gothic Demi" panose="020B0703020102020204" pitchFamily="34" charset="0"/>
              <a:ea typeface="+mn-ea"/>
              <a:cs typeface="+mn-cs"/>
            </a:rPr>
            <a:t>Collaborative Project Work</a:t>
          </a:r>
        </a:p>
      </dsp:txBody>
      <dsp:txXfrm>
        <a:off x="5248464" y="2617647"/>
        <a:ext cx="991939" cy="991939"/>
      </dsp:txXfrm>
    </dsp:sp>
    <dsp:sp modelId="{9EB5F237-5ED8-4507-8FE3-96AA9E97E9C4}">
      <dsp:nvSpPr>
        <dsp:cNvPr id="0" name=""/>
        <dsp:cNvSpPr/>
      </dsp:nvSpPr>
      <dsp:spPr>
        <a:xfrm rot="2700000">
          <a:off x="401141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4065507"/>
        <a:ext cx="31539" cy="31539"/>
      </dsp:txXfrm>
    </dsp:sp>
    <dsp:sp modelId="{89295C09-1051-4D50-AF0B-F443E73D2D6E}">
      <dsp:nvSpPr>
        <dsp:cNvPr id="0" name=""/>
        <dsp:cNvSpPr/>
      </dsp:nvSpPr>
      <dsp:spPr>
        <a:xfrm>
          <a:off x="4344393" y="4098860"/>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Proactive Case Finding</a:t>
          </a:r>
        </a:p>
      </dsp:txBody>
      <dsp:txXfrm>
        <a:off x="4549831" y="4304298"/>
        <a:ext cx="991939" cy="991939"/>
      </dsp:txXfrm>
    </dsp:sp>
    <dsp:sp modelId="{E510B7CA-FEDA-42C2-B996-C7A1C671180E}">
      <dsp:nvSpPr>
        <dsp:cNvPr id="0" name=""/>
        <dsp:cNvSpPr/>
      </dsp:nvSpPr>
      <dsp:spPr>
        <a:xfrm rot="5400000">
          <a:off x="3043751" y="4463302"/>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4466325"/>
        <a:ext cx="31539" cy="31539"/>
      </dsp:txXfrm>
    </dsp:sp>
    <dsp:sp modelId="{AB4C3818-2111-4370-9101-8706BA4E0CEE}">
      <dsp:nvSpPr>
        <dsp:cNvPr id="0" name=""/>
        <dsp:cNvSpPr/>
      </dsp:nvSpPr>
      <dsp:spPr>
        <a:xfrm>
          <a:off x="2657742" y="4797493"/>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MDT Review</a:t>
          </a:r>
        </a:p>
      </dsp:txBody>
      <dsp:txXfrm>
        <a:off x="2863180" y="5002931"/>
        <a:ext cx="991939" cy="991939"/>
      </dsp:txXfrm>
    </dsp:sp>
    <dsp:sp modelId="{84513652-52BA-4716-B210-736C9322BC28}">
      <dsp:nvSpPr>
        <dsp:cNvPr id="0" name=""/>
        <dsp:cNvSpPr/>
      </dsp:nvSpPr>
      <dsp:spPr>
        <a:xfrm rot="8100000">
          <a:off x="207609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4065507"/>
        <a:ext cx="31539" cy="31539"/>
      </dsp:txXfrm>
    </dsp:sp>
    <dsp:sp modelId="{CF396C0F-AE02-4DC4-A471-E2626F90BD91}">
      <dsp:nvSpPr>
        <dsp:cNvPr id="0" name=""/>
        <dsp:cNvSpPr/>
      </dsp:nvSpPr>
      <dsp:spPr>
        <a:xfrm>
          <a:off x="971091" y="4098860"/>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Care Coordination</a:t>
          </a:r>
        </a:p>
      </dsp:txBody>
      <dsp:txXfrm>
        <a:off x="1176529" y="4304298"/>
        <a:ext cx="991939" cy="991939"/>
      </dsp:txXfrm>
    </dsp:sp>
    <dsp:sp modelId="{3975AFEE-FBCF-4094-925A-F5195DF6413F}">
      <dsp:nvSpPr>
        <dsp:cNvPr id="0" name=""/>
        <dsp:cNvSpPr/>
      </dsp:nvSpPr>
      <dsp:spPr>
        <a:xfrm rot="10800000">
          <a:off x="1675273"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1974901" y="3097847"/>
        <a:ext cx="31539" cy="31539"/>
      </dsp:txXfrm>
    </dsp:sp>
    <dsp:sp modelId="{970E1A85-56DD-457A-825D-C7B8736E84E3}">
      <dsp:nvSpPr>
        <dsp:cNvPr id="0" name=""/>
        <dsp:cNvSpPr/>
      </dsp:nvSpPr>
      <dsp:spPr>
        <a:xfrm>
          <a:off x="272458" y="2412209"/>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Targeted Interventions</a:t>
          </a:r>
        </a:p>
      </dsp:txBody>
      <dsp:txXfrm>
        <a:off x="477896" y="2617647"/>
        <a:ext cx="991939" cy="991939"/>
      </dsp:txXfrm>
    </dsp:sp>
    <dsp:sp modelId="{8E32C3BC-C815-45C7-8329-053C33ACC6E8}">
      <dsp:nvSpPr>
        <dsp:cNvPr id="0" name=""/>
        <dsp:cNvSpPr/>
      </dsp:nvSpPr>
      <dsp:spPr>
        <a:xfrm rot="13500000">
          <a:off x="207609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2130186"/>
        <a:ext cx="31539" cy="31539"/>
      </dsp:txXfrm>
    </dsp:sp>
    <dsp:sp modelId="{DDF85198-B5C2-451F-AF10-7783CEEA41C5}">
      <dsp:nvSpPr>
        <dsp:cNvPr id="0" name=""/>
        <dsp:cNvSpPr/>
      </dsp:nvSpPr>
      <dsp:spPr>
        <a:xfrm>
          <a:off x="971091" y="725558"/>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Emergency Response</a:t>
          </a:r>
        </a:p>
      </dsp:txBody>
      <dsp:txXfrm>
        <a:off x="1176529" y="930996"/>
        <a:ext cx="991939" cy="99193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7150F-7E27-4022-83D6-C1B4ADE18661}">
      <dsp:nvSpPr>
        <dsp:cNvPr id="0" name=""/>
        <dsp:cNvSpPr/>
      </dsp:nvSpPr>
      <dsp:spPr>
        <a:xfrm>
          <a:off x="2306070" y="2060537"/>
          <a:ext cx="2106158" cy="2106158"/>
        </a:xfrm>
        <a:prstGeom prst="ellipse">
          <a:avLst/>
        </a:prstGeom>
        <a:solidFill>
          <a:srgbClr val="35B0F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Franklin Gothic Demi" panose="020B0703020102020204" pitchFamily="34" charset="0"/>
            </a:rPr>
            <a:t>ICC Activities</a:t>
          </a:r>
        </a:p>
      </dsp:txBody>
      <dsp:txXfrm>
        <a:off x="2614510" y="2368977"/>
        <a:ext cx="1489278" cy="1489278"/>
      </dsp:txXfrm>
    </dsp:sp>
    <dsp:sp modelId="{4E5E02CC-7D9F-43BE-8670-3FE5F4B43173}">
      <dsp:nvSpPr>
        <dsp:cNvPr id="0" name=""/>
        <dsp:cNvSpPr/>
      </dsp:nvSpPr>
      <dsp:spPr>
        <a:xfrm rot="16200000">
          <a:off x="3043751" y="1726346"/>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1729368"/>
        <a:ext cx="31539" cy="31539"/>
      </dsp:txXfrm>
    </dsp:sp>
    <dsp:sp modelId="{AC4DC485-565C-47F1-A539-CFAEF32970CF}">
      <dsp:nvSpPr>
        <dsp:cNvPr id="0" name=""/>
        <dsp:cNvSpPr/>
      </dsp:nvSpPr>
      <dsp:spPr>
        <a:xfrm>
          <a:off x="2657742" y="26925"/>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Convening Partners</a:t>
          </a:r>
        </a:p>
      </dsp:txBody>
      <dsp:txXfrm>
        <a:off x="2863180" y="232363"/>
        <a:ext cx="991939" cy="991939"/>
      </dsp:txXfrm>
    </dsp:sp>
    <dsp:sp modelId="{D5407475-4FB7-45B6-A4C5-6A9070C5CB45}">
      <dsp:nvSpPr>
        <dsp:cNvPr id="0" name=""/>
        <dsp:cNvSpPr/>
      </dsp:nvSpPr>
      <dsp:spPr>
        <a:xfrm rot="18900000">
          <a:off x="401141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2130186"/>
        <a:ext cx="31539" cy="31539"/>
      </dsp:txXfrm>
    </dsp:sp>
    <dsp:sp modelId="{712390E1-7561-4D3D-B8E2-4D8138FDF367}">
      <dsp:nvSpPr>
        <dsp:cNvPr id="0" name=""/>
        <dsp:cNvSpPr/>
      </dsp:nvSpPr>
      <dsp:spPr>
        <a:xfrm>
          <a:off x="4344393" y="725558"/>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Engagement and Intelligence</a:t>
          </a:r>
        </a:p>
      </dsp:txBody>
      <dsp:txXfrm>
        <a:off x="4549831" y="930996"/>
        <a:ext cx="991939" cy="991939"/>
      </dsp:txXfrm>
    </dsp:sp>
    <dsp:sp modelId="{F818E085-229C-47D0-8735-19952012D7E8}">
      <dsp:nvSpPr>
        <dsp:cNvPr id="0" name=""/>
        <dsp:cNvSpPr/>
      </dsp:nvSpPr>
      <dsp:spPr>
        <a:xfrm>
          <a:off x="4412229"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711858" y="3097847"/>
        <a:ext cx="31539" cy="31539"/>
      </dsp:txXfrm>
    </dsp:sp>
    <dsp:sp modelId="{7132E20A-6259-4A21-BDC9-89C428F7E19F}">
      <dsp:nvSpPr>
        <dsp:cNvPr id="0" name=""/>
        <dsp:cNvSpPr/>
      </dsp:nvSpPr>
      <dsp:spPr>
        <a:xfrm>
          <a:off x="5043026" y="2412209"/>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Collaborative Project Work</a:t>
          </a:r>
        </a:p>
      </dsp:txBody>
      <dsp:txXfrm>
        <a:off x="5248464" y="2617647"/>
        <a:ext cx="991939" cy="991939"/>
      </dsp:txXfrm>
    </dsp:sp>
    <dsp:sp modelId="{9EB5F237-5ED8-4507-8FE3-96AA9E97E9C4}">
      <dsp:nvSpPr>
        <dsp:cNvPr id="0" name=""/>
        <dsp:cNvSpPr/>
      </dsp:nvSpPr>
      <dsp:spPr>
        <a:xfrm rot="2700000">
          <a:off x="401141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4065507"/>
        <a:ext cx="31539" cy="31539"/>
      </dsp:txXfrm>
    </dsp:sp>
    <dsp:sp modelId="{89295C09-1051-4D50-AF0B-F443E73D2D6E}">
      <dsp:nvSpPr>
        <dsp:cNvPr id="0" name=""/>
        <dsp:cNvSpPr/>
      </dsp:nvSpPr>
      <dsp:spPr>
        <a:xfrm>
          <a:off x="4344393" y="4098860"/>
          <a:ext cx="1402815" cy="1402815"/>
        </a:xfrm>
        <a:prstGeom prst="ellipse">
          <a:avLst/>
        </a:prstGeom>
        <a:solidFill>
          <a:srgbClr val="35B0F0"/>
        </a:solidFill>
        <a:ln w="19050" cap="flat" cmpd="sng" algn="ctr">
          <a:solidFill>
            <a:prstClr val="white">
              <a:hueOff val="0"/>
              <a:satOff val="0"/>
              <a:lumOff val="0"/>
              <a:alphaOff val="0"/>
            </a:prst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1400" kern="1200" dirty="0">
              <a:solidFill>
                <a:prstClr val="white"/>
              </a:solidFill>
              <a:latin typeface="Franklin Gothic Demi" panose="020B0703020102020204" pitchFamily="34" charset="0"/>
              <a:ea typeface="+mn-ea"/>
              <a:cs typeface="+mn-cs"/>
            </a:rPr>
            <a:t>Proactive Case Finding</a:t>
          </a:r>
        </a:p>
      </dsp:txBody>
      <dsp:txXfrm>
        <a:off x="4549831" y="4304298"/>
        <a:ext cx="991939" cy="991939"/>
      </dsp:txXfrm>
    </dsp:sp>
    <dsp:sp modelId="{E510B7CA-FEDA-42C2-B996-C7A1C671180E}">
      <dsp:nvSpPr>
        <dsp:cNvPr id="0" name=""/>
        <dsp:cNvSpPr/>
      </dsp:nvSpPr>
      <dsp:spPr>
        <a:xfrm rot="5400000">
          <a:off x="3043751" y="4463302"/>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4466325"/>
        <a:ext cx="31539" cy="31539"/>
      </dsp:txXfrm>
    </dsp:sp>
    <dsp:sp modelId="{AB4C3818-2111-4370-9101-8706BA4E0CEE}">
      <dsp:nvSpPr>
        <dsp:cNvPr id="0" name=""/>
        <dsp:cNvSpPr/>
      </dsp:nvSpPr>
      <dsp:spPr>
        <a:xfrm>
          <a:off x="2657742" y="4797493"/>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MDT Review</a:t>
          </a:r>
        </a:p>
      </dsp:txBody>
      <dsp:txXfrm>
        <a:off x="2863180" y="5002931"/>
        <a:ext cx="991939" cy="991939"/>
      </dsp:txXfrm>
    </dsp:sp>
    <dsp:sp modelId="{84513652-52BA-4716-B210-736C9322BC28}">
      <dsp:nvSpPr>
        <dsp:cNvPr id="0" name=""/>
        <dsp:cNvSpPr/>
      </dsp:nvSpPr>
      <dsp:spPr>
        <a:xfrm rot="8100000">
          <a:off x="207609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4065507"/>
        <a:ext cx="31539" cy="31539"/>
      </dsp:txXfrm>
    </dsp:sp>
    <dsp:sp modelId="{CF396C0F-AE02-4DC4-A471-E2626F90BD91}">
      <dsp:nvSpPr>
        <dsp:cNvPr id="0" name=""/>
        <dsp:cNvSpPr/>
      </dsp:nvSpPr>
      <dsp:spPr>
        <a:xfrm>
          <a:off x="971091" y="4098860"/>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Care Coordination</a:t>
          </a:r>
        </a:p>
      </dsp:txBody>
      <dsp:txXfrm>
        <a:off x="1176529" y="4304298"/>
        <a:ext cx="991939" cy="991939"/>
      </dsp:txXfrm>
    </dsp:sp>
    <dsp:sp modelId="{3975AFEE-FBCF-4094-925A-F5195DF6413F}">
      <dsp:nvSpPr>
        <dsp:cNvPr id="0" name=""/>
        <dsp:cNvSpPr/>
      </dsp:nvSpPr>
      <dsp:spPr>
        <a:xfrm rot="10800000">
          <a:off x="1675273"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1974901" y="3097847"/>
        <a:ext cx="31539" cy="31539"/>
      </dsp:txXfrm>
    </dsp:sp>
    <dsp:sp modelId="{970E1A85-56DD-457A-825D-C7B8736E84E3}">
      <dsp:nvSpPr>
        <dsp:cNvPr id="0" name=""/>
        <dsp:cNvSpPr/>
      </dsp:nvSpPr>
      <dsp:spPr>
        <a:xfrm>
          <a:off x="272458" y="2412209"/>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Targeted Interventions</a:t>
          </a:r>
        </a:p>
      </dsp:txBody>
      <dsp:txXfrm>
        <a:off x="477896" y="2617647"/>
        <a:ext cx="991939" cy="991939"/>
      </dsp:txXfrm>
    </dsp:sp>
    <dsp:sp modelId="{8E32C3BC-C815-45C7-8329-053C33ACC6E8}">
      <dsp:nvSpPr>
        <dsp:cNvPr id="0" name=""/>
        <dsp:cNvSpPr/>
      </dsp:nvSpPr>
      <dsp:spPr>
        <a:xfrm rot="13500000">
          <a:off x="207609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2130186"/>
        <a:ext cx="31539" cy="31539"/>
      </dsp:txXfrm>
    </dsp:sp>
    <dsp:sp modelId="{DDF85198-B5C2-451F-AF10-7783CEEA41C5}">
      <dsp:nvSpPr>
        <dsp:cNvPr id="0" name=""/>
        <dsp:cNvSpPr/>
      </dsp:nvSpPr>
      <dsp:spPr>
        <a:xfrm>
          <a:off x="971091" y="725558"/>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Emergency Response</a:t>
          </a:r>
        </a:p>
      </dsp:txBody>
      <dsp:txXfrm>
        <a:off x="1176529" y="930996"/>
        <a:ext cx="991939" cy="99193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7150F-7E27-4022-83D6-C1B4ADE18661}">
      <dsp:nvSpPr>
        <dsp:cNvPr id="0" name=""/>
        <dsp:cNvSpPr/>
      </dsp:nvSpPr>
      <dsp:spPr>
        <a:xfrm>
          <a:off x="2306070" y="2060537"/>
          <a:ext cx="2106158" cy="2106158"/>
        </a:xfrm>
        <a:prstGeom prst="ellipse">
          <a:avLst/>
        </a:prstGeom>
        <a:solidFill>
          <a:srgbClr val="35B0F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Franklin Gothic Demi" panose="020B0703020102020204" pitchFamily="34" charset="0"/>
            </a:rPr>
            <a:t>ICC Activities</a:t>
          </a:r>
        </a:p>
      </dsp:txBody>
      <dsp:txXfrm>
        <a:off x="2614510" y="2368977"/>
        <a:ext cx="1489278" cy="1489278"/>
      </dsp:txXfrm>
    </dsp:sp>
    <dsp:sp modelId="{4E5E02CC-7D9F-43BE-8670-3FE5F4B43173}">
      <dsp:nvSpPr>
        <dsp:cNvPr id="0" name=""/>
        <dsp:cNvSpPr/>
      </dsp:nvSpPr>
      <dsp:spPr>
        <a:xfrm rot="16200000">
          <a:off x="3043751" y="1726346"/>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1729368"/>
        <a:ext cx="31539" cy="31539"/>
      </dsp:txXfrm>
    </dsp:sp>
    <dsp:sp modelId="{AC4DC485-565C-47F1-A539-CFAEF32970CF}">
      <dsp:nvSpPr>
        <dsp:cNvPr id="0" name=""/>
        <dsp:cNvSpPr/>
      </dsp:nvSpPr>
      <dsp:spPr>
        <a:xfrm>
          <a:off x="2657742" y="26925"/>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Convening Partners</a:t>
          </a:r>
        </a:p>
      </dsp:txBody>
      <dsp:txXfrm>
        <a:off x="2863180" y="232363"/>
        <a:ext cx="991939" cy="991939"/>
      </dsp:txXfrm>
    </dsp:sp>
    <dsp:sp modelId="{D5407475-4FB7-45B6-A4C5-6A9070C5CB45}">
      <dsp:nvSpPr>
        <dsp:cNvPr id="0" name=""/>
        <dsp:cNvSpPr/>
      </dsp:nvSpPr>
      <dsp:spPr>
        <a:xfrm rot="18900000">
          <a:off x="401141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2130186"/>
        <a:ext cx="31539" cy="31539"/>
      </dsp:txXfrm>
    </dsp:sp>
    <dsp:sp modelId="{712390E1-7561-4D3D-B8E2-4D8138FDF367}">
      <dsp:nvSpPr>
        <dsp:cNvPr id="0" name=""/>
        <dsp:cNvSpPr/>
      </dsp:nvSpPr>
      <dsp:spPr>
        <a:xfrm>
          <a:off x="4344393" y="725558"/>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Engagement and Intelligence</a:t>
          </a:r>
        </a:p>
      </dsp:txBody>
      <dsp:txXfrm>
        <a:off x="4549831" y="930996"/>
        <a:ext cx="991939" cy="991939"/>
      </dsp:txXfrm>
    </dsp:sp>
    <dsp:sp modelId="{F818E085-229C-47D0-8735-19952012D7E8}">
      <dsp:nvSpPr>
        <dsp:cNvPr id="0" name=""/>
        <dsp:cNvSpPr/>
      </dsp:nvSpPr>
      <dsp:spPr>
        <a:xfrm>
          <a:off x="4412229"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711858" y="3097847"/>
        <a:ext cx="31539" cy="31539"/>
      </dsp:txXfrm>
    </dsp:sp>
    <dsp:sp modelId="{7132E20A-6259-4A21-BDC9-89C428F7E19F}">
      <dsp:nvSpPr>
        <dsp:cNvPr id="0" name=""/>
        <dsp:cNvSpPr/>
      </dsp:nvSpPr>
      <dsp:spPr>
        <a:xfrm>
          <a:off x="5043026" y="2412209"/>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Collaborative Project Work</a:t>
          </a:r>
        </a:p>
      </dsp:txBody>
      <dsp:txXfrm>
        <a:off x="5248464" y="2617647"/>
        <a:ext cx="991939" cy="991939"/>
      </dsp:txXfrm>
    </dsp:sp>
    <dsp:sp modelId="{9EB5F237-5ED8-4507-8FE3-96AA9E97E9C4}">
      <dsp:nvSpPr>
        <dsp:cNvPr id="0" name=""/>
        <dsp:cNvSpPr/>
      </dsp:nvSpPr>
      <dsp:spPr>
        <a:xfrm rot="2700000">
          <a:off x="401141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4065507"/>
        <a:ext cx="31539" cy="31539"/>
      </dsp:txXfrm>
    </dsp:sp>
    <dsp:sp modelId="{89295C09-1051-4D50-AF0B-F443E73D2D6E}">
      <dsp:nvSpPr>
        <dsp:cNvPr id="0" name=""/>
        <dsp:cNvSpPr/>
      </dsp:nvSpPr>
      <dsp:spPr>
        <a:xfrm>
          <a:off x="4344393" y="4098860"/>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Proactive Case Finding</a:t>
          </a:r>
        </a:p>
      </dsp:txBody>
      <dsp:txXfrm>
        <a:off x="4549831" y="4304298"/>
        <a:ext cx="991939" cy="991939"/>
      </dsp:txXfrm>
    </dsp:sp>
    <dsp:sp modelId="{E510B7CA-FEDA-42C2-B996-C7A1C671180E}">
      <dsp:nvSpPr>
        <dsp:cNvPr id="0" name=""/>
        <dsp:cNvSpPr/>
      </dsp:nvSpPr>
      <dsp:spPr>
        <a:xfrm rot="5400000">
          <a:off x="3043751" y="4463302"/>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4466325"/>
        <a:ext cx="31539" cy="31539"/>
      </dsp:txXfrm>
    </dsp:sp>
    <dsp:sp modelId="{AB4C3818-2111-4370-9101-8706BA4E0CEE}">
      <dsp:nvSpPr>
        <dsp:cNvPr id="0" name=""/>
        <dsp:cNvSpPr/>
      </dsp:nvSpPr>
      <dsp:spPr>
        <a:xfrm>
          <a:off x="2657742" y="4797493"/>
          <a:ext cx="1402815" cy="1402815"/>
        </a:xfrm>
        <a:prstGeom prst="ellipse">
          <a:avLst/>
        </a:prstGeom>
        <a:solidFill>
          <a:srgbClr val="35B0F0"/>
        </a:solidFill>
        <a:ln w="19050" cap="flat" cmpd="sng" algn="ctr">
          <a:solidFill>
            <a:prstClr val="white">
              <a:hueOff val="0"/>
              <a:satOff val="0"/>
              <a:lumOff val="0"/>
              <a:alphaOff val="0"/>
            </a:prst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1400" kern="1200" dirty="0">
              <a:solidFill>
                <a:prstClr val="white"/>
              </a:solidFill>
              <a:latin typeface="Franklin Gothic Demi" panose="020B0703020102020204" pitchFamily="34" charset="0"/>
              <a:ea typeface="+mn-ea"/>
              <a:cs typeface="+mn-cs"/>
            </a:rPr>
            <a:t>MDT Review</a:t>
          </a:r>
        </a:p>
      </dsp:txBody>
      <dsp:txXfrm>
        <a:off x="2863180" y="5002931"/>
        <a:ext cx="991939" cy="991939"/>
      </dsp:txXfrm>
    </dsp:sp>
    <dsp:sp modelId="{84513652-52BA-4716-B210-736C9322BC28}">
      <dsp:nvSpPr>
        <dsp:cNvPr id="0" name=""/>
        <dsp:cNvSpPr/>
      </dsp:nvSpPr>
      <dsp:spPr>
        <a:xfrm rot="8100000">
          <a:off x="207609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4065507"/>
        <a:ext cx="31539" cy="31539"/>
      </dsp:txXfrm>
    </dsp:sp>
    <dsp:sp modelId="{CF396C0F-AE02-4DC4-A471-E2626F90BD91}">
      <dsp:nvSpPr>
        <dsp:cNvPr id="0" name=""/>
        <dsp:cNvSpPr/>
      </dsp:nvSpPr>
      <dsp:spPr>
        <a:xfrm>
          <a:off x="971091" y="4098860"/>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Care Coordination</a:t>
          </a:r>
        </a:p>
      </dsp:txBody>
      <dsp:txXfrm>
        <a:off x="1176529" y="4304298"/>
        <a:ext cx="991939" cy="991939"/>
      </dsp:txXfrm>
    </dsp:sp>
    <dsp:sp modelId="{3975AFEE-FBCF-4094-925A-F5195DF6413F}">
      <dsp:nvSpPr>
        <dsp:cNvPr id="0" name=""/>
        <dsp:cNvSpPr/>
      </dsp:nvSpPr>
      <dsp:spPr>
        <a:xfrm rot="10800000">
          <a:off x="1675273"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1974901" y="3097847"/>
        <a:ext cx="31539" cy="31539"/>
      </dsp:txXfrm>
    </dsp:sp>
    <dsp:sp modelId="{970E1A85-56DD-457A-825D-C7B8736E84E3}">
      <dsp:nvSpPr>
        <dsp:cNvPr id="0" name=""/>
        <dsp:cNvSpPr/>
      </dsp:nvSpPr>
      <dsp:spPr>
        <a:xfrm>
          <a:off x="272458" y="2412209"/>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Targeted Interventions</a:t>
          </a:r>
        </a:p>
      </dsp:txBody>
      <dsp:txXfrm>
        <a:off x="477896" y="2617647"/>
        <a:ext cx="991939" cy="991939"/>
      </dsp:txXfrm>
    </dsp:sp>
    <dsp:sp modelId="{8E32C3BC-C815-45C7-8329-053C33ACC6E8}">
      <dsp:nvSpPr>
        <dsp:cNvPr id="0" name=""/>
        <dsp:cNvSpPr/>
      </dsp:nvSpPr>
      <dsp:spPr>
        <a:xfrm rot="13500000">
          <a:off x="207609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2130186"/>
        <a:ext cx="31539" cy="31539"/>
      </dsp:txXfrm>
    </dsp:sp>
    <dsp:sp modelId="{DDF85198-B5C2-451F-AF10-7783CEEA41C5}">
      <dsp:nvSpPr>
        <dsp:cNvPr id="0" name=""/>
        <dsp:cNvSpPr/>
      </dsp:nvSpPr>
      <dsp:spPr>
        <a:xfrm>
          <a:off x="971091" y="725558"/>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Emergency Response</a:t>
          </a:r>
        </a:p>
      </dsp:txBody>
      <dsp:txXfrm>
        <a:off x="1176529" y="930996"/>
        <a:ext cx="991939" cy="99193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7150F-7E27-4022-83D6-C1B4ADE18661}">
      <dsp:nvSpPr>
        <dsp:cNvPr id="0" name=""/>
        <dsp:cNvSpPr/>
      </dsp:nvSpPr>
      <dsp:spPr>
        <a:xfrm>
          <a:off x="2306070" y="2060537"/>
          <a:ext cx="2106158" cy="2106158"/>
        </a:xfrm>
        <a:prstGeom prst="ellipse">
          <a:avLst/>
        </a:prstGeom>
        <a:solidFill>
          <a:srgbClr val="35B0F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Franklin Gothic Demi" panose="020B0703020102020204" pitchFamily="34" charset="0"/>
            </a:rPr>
            <a:t>ICC Activities</a:t>
          </a:r>
        </a:p>
      </dsp:txBody>
      <dsp:txXfrm>
        <a:off x="2614510" y="2368977"/>
        <a:ext cx="1489278" cy="1489278"/>
      </dsp:txXfrm>
    </dsp:sp>
    <dsp:sp modelId="{4E5E02CC-7D9F-43BE-8670-3FE5F4B43173}">
      <dsp:nvSpPr>
        <dsp:cNvPr id="0" name=""/>
        <dsp:cNvSpPr/>
      </dsp:nvSpPr>
      <dsp:spPr>
        <a:xfrm rot="16200000">
          <a:off x="3043751" y="1726346"/>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1729368"/>
        <a:ext cx="31539" cy="31539"/>
      </dsp:txXfrm>
    </dsp:sp>
    <dsp:sp modelId="{AC4DC485-565C-47F1-A539-CFAEF32970CF}">
      <dsp:nvSpPr>
        <dsp:cNvPr id="0" name=""/>
        <dsp:cNvSpPr/>
      </dsp:nvSpPr>
      <dsp:spPr>
        <a:xfrm>
          <a:off x="2657742" y="26925"/>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Convening Partners</a:t>
          </a:r>
        </a:p>
      </dsp:txBody>
      <dsp:txXfrm>
        <a:off x="2863180" y="232363"/>
        <a:ext cx="991939" cy="991939"/>
      </dsp:txXfrm>
    </dsp:sp>
    <dsp:sp modelId="{D5407475-4FB7-45B6-A4C5-6A9070C5CB45}">
      <dsp:nvSpPr>
        <dsp:cNvPr id="0" name=""/>
        <dsp:cNvSpPr/>
      </dsp:nvSpPr>
      <dsp:spPr>
        <a:xfrm rot="18900000">
          <a:off x="401141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2130186"/>
        <a:ext cx="31539" cy="31539"/>
      </dsp:txXfrm>
    </dsp:sp>
    <dsp:sp modelId="{712390E1-7561-4D3D-B8E2-4D8138FDF367}">
      <dsp:nvSpPr>
        <dsp:cNvPr id="0" name=""/>
        <dsp:cNvSpPr/>
      </dsp:nvSpPr>
      <dsp:spPr>
        <a:xfrm>
          <a:off x="4344393" y="725558"/>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Engagement and Intelligence</a:t>
          </a:r>
        </a:p>
      </dsp:txBody>
      <dsp:txXfrm>
        <a:off x="4549831" y="930996"/>
        <a:ext cx="991939" cy="991939"/>
      </dsp:txXfrm>
    </dsp:sp>
    <dsp:sp modelId="{F818E085-229C-47D0-8735-19952012D7E8}">
      <dsp:nvSpPr>
        <dsp:cNvPr id="0" name=""/>
        <dsp:cNvSpPr/>
      </dsp:nvSpPr>
      <dsp:spPr>
        <a:xfrm>
          <a:off x="4412229"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711858" y="3097847"/>
        <a:ext cx="31539" cy="31539"/>
      </dsp:txXfrm>
    </dsp:sp>
    <dsp:sp modelId="{7132E20A-6259-4A21-BDC9-89C428F7E19F}">
      <dsp:nvSpPr>
        <dsp:cNvPr id="0" name=""/>
        <dsp:cNvSpPr/>
      </dsp:nvSpPr>
      <dsp:spPr>
        <a:xfrm>
          <a:off x="5043026" y="2412209"/>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Collaborative Project Work</a:t>
          </a:r>
        </a:p>
      </dsp:txBody>
      <dsp:txXfrm>
        <a:off x="5248464" y="2617647"/>
        <a:ext cx="991939" cy="991939"/>
      </dsp:txXfrm>
    </dsp:sp>
    <dsp:sp modelId="{9EB5F237-5ED8-4507-8FE3-96AA9E97E9C4}">
      <dsp:nvSpPr>
        <dsp:cNvPr id="0" name=""/>
        <dsp:cNvSpPr/>
      </dsp:nvSpPr>
      <dsp:spPr>
        <a:xfrm rot="2700000">
          <a:off x="401141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4065507"/>
        <a:ext cx="31539" cy="31539"/>
      </dsp:txXfrm>
    </dsp:sp>
    <dsp:sp modelId="{89295C09-1051-4D50-AF0B-F443E73D2D6E}">
      <dsp:nvSpPr>
        <dsp:cNvPr id="0" name=""/>
        <dsp:cNvSpPr/>
      </dsp:nvSpPr>
      <dsp:spPr>
        <a:xfrm>
          <a:off x="4344393" y="4098860"/>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Proactive Case Finding</a:t>
          </a:r>
        </a:p>
      </dsp:txBody>
      <dsp:txXfrm>
        <a:off x="4549831" y="4304298"/>
        <a:ext cx="991939" cy="991939"/>
      </dsp:txXfrm>
    </dsp:sp>
    <dsp:sp modelId="{E510B7CA-FEDA-42C2-B996-C7A1C671180E}">
      <dsp:nvSpPr>
        <dsp:cNvPr id="0" name=""/>
        <dsp:cNvSpPr/>
      </dsp:nvSpPr>
      <dsp:spPr>
        <a:xfrm rot="5400000">
          <a:off x="3043751" y="4463302"/>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4466325"/>
        <a:ext cx="31539" cy="31539"/>
      </dsp:txXfrm>
    </dsp:sp>
    <dsp:sp modelId="{AB4C3818-2111-4370-9101-8706BA4E0CEE}">
      <dsp:nvSpPr>
        <dsp:cNvPr id="0" name=""/>
        <dsp:cNvSpPr/>
      </dsp:nvSpPr>
      <dsp:spPr>
        <a:xfrm>
          <a:off x="2657742" y="4797493"/>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MDT Review</a:t>
          </a:r>
        </a:p>
      </dsp:txBody>
      <dsp:txXfrm>
        <a:off x="2863180" y="5002931"/>
        <a:ext cx="991939" cy="991939"/>
      </dsp:txXfrm>
    </dsp:sp>
    <dsp:sp modelId="{84513652-52BA-4716-B210-736C9322BC28}">
      <dsp:nvSpPr>
        <dsp:cNvPr id="0" name=""/>
        <dsp:cNvSpPr/>
      </dsp:nvSpPr>
      <dsp:spPr>
        <a:xfrm rot="8100000">
          <a:off x="207609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4065507"/>
        <a:ext cx="31539" cy="31539"/>
      </dsp:txXfrm>
    </dsp:sp>
    <dsp:sp modelId="{CF396C0F-AE02-4DC4-A471-E2626F90BD91}">
      <dsp:nvSpPr>
        <dsp:cNvPr id="0" name=""/>
        <dsp:cNvSpPr/>
      </dsp:nvSpPr>
      <dsp:spPr>
        <a:xfrm>
          <a:off x="971091" y="4098860"/>
          <a:ext cx="1402815" cy="1402815"/>
        </a:xfrm>
        <a:prstGeom prst="ellipse">
          <a:avLst/>
        </a:prstGeom>
        <a:solidFill>
          <a:srgbClr val="35B0F0"/>
        </a:solidFill>
        <a:ln w="19050" cap="flat" cmpd="sng" algn="ctr">
          <a:solidFill>
            <a:prstClr val="white">
              <a:hueOff val="0"/>
              <a:satOff val="0"/>
              <a:lumOff val="0"/>
              <a:alphaOff val="0"/>
            </a:prst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1300" kern="1200" dirty="0">
              <a:solidFill>
                <a:prstClr val="white"/>
              </a:solidFill>
              <a:latin typeface="Franklin Gothic Demi" panose="020B0703020102020204" pitchFamily="34" charset="0"/>
              <a:ea typeface="+mn-ea"/>
              <a:cs typeface="+mn-cs"/>
            </a:rPr>
            <a:t>Care Coordination</a:t>
          </a:r>
        </a:p>
      </dsp:txBody>
      <dsp:txXfrm>
        <a:off x="1176529" y="4304298"/>
        <a:ext cx="991939" cy="991939"/>
      </dsp:txXfrm>
    </dsp:sp>
    <dsp:sp modelId="{3975AFEE-FBCF-4094-925A-F5195DF6413F}">
      <dsp:nvSpPr>
        <dsp:cNvPr id="0" name=""/>
        <dsp:cNvSpPr/>
      </dsp:nvSpPr>
      <dsp:spPr>
        <a:xfrm rot="10800000">
          <a:off x="1675273"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1974901" y="3097847"/>
        <a:ext cx="31539" cy="31539"/>
      </dsp:txXfrm>
    </dsp:sp>
    <dsp:sp modelId="{970E1A85-56DD-457A-825D-C7B8736E84E3}">
      <dsp:nvSpPr>
        <dsp:cNvPr id="0" name=""/>
        <dsp:cNvSpPr/>
      </dsp:nvSpPr>
      <dsp:spPr>
        <a:xfrm>
          <a:off x="272458" y="2412209"/>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Targeted Interventions</a:t>
          </a:r>
        </a:p>
      </dsp:txBody>
      <dsp:txXfrm>
        <a:off x="477896" y="2617647"/>
        <a:ext cx="991939" cy="991939"/>
      </dsp:txXfrm>
    </dsp:sp>
    <dsp:sp modelId="{8E32C3BC-C815-45C7-8329-053C33ACC6E8}">
      <dsp:nvSpPr>
        <dsp:cNvPr id="0" name=""/>
        <dsp:cNvSpPr/>
      </dsp:nvSpPr>
      <dsp:spPr>
        <a:xfrm rot="13500000">
          <a:off x="207609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2130186"/>
        <a:ext cx="31539" cy="31539"/>
      </dsp:txXfrm>
    </dsp:sp>
    <dsp:sp modelId="{DDF85198-B5C2-451F-AF10-7783CEEA41C5}">
      <dsp:nvSpPr>
        <dsp:cNvPr id="0" name=""/>
        <dsp:cNvSpPr/>
      </dsp:nvSpPr>
      <dsp:spPr>
        <a:xfrm>
          <a:off x="971091" y="725558"/>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Emergency Response</a:t>
          </a:r>
        </a:p>
      </dsp:txBody>
      <dsp:txXfrm>
        <a:off x="1176529" y="930996"/>
        <a:ext cx="991939" cy="99193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7150F-7E27-4022-83D6-C1B4ADE18661}">
      <dsp:nvSpPr>
        <dsp:cNvPr id="0" name=""/>
        <dsp:cNvSpPr/>
      </dsp:nvSpPr>
      <dsp:spPr>
        <a:xfrm>
          <a:off x="2306070" y="2060537"/>
          <a:ext cx="2106158" cy="2106158"/>
        </a:xfrm>
        <a:prstGeom prst="ellipse">
          <a:avLst/>
        </a:prstGeom>
        <a:solidFill>
          <a:srgbClr val="35B0F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Franklin Gothic Demi" panose="020B0703020102020204" pitchFamily="34" charset="0"/>
            </a:rPr>
            <a:t>ICC Activities</a:t>
          </a:r>
        </a:p>
      </dsp:txBody>
      <dsp:txXfrm>
        <a:off x="2614510" y="2368977"/>
        <a:ext cx="1489278" cy="1489278"/>
      </dsp:txXfrm>
    </dsp:sp>
    <dsp:sp modelId="{4E5E02CC-7D9F-43BE-8670-3FE5F4B43173}">
      <dsp:nvSpPr>
        <dsp:cNvPr id="0" name=""/>
        <dsp:cNvSpPr/>
      </dsp:nvSpPr>
      <dsp:spPr>
        <a:xfrm rot="16200000">
          <a:off x="3043751" y="1726346"/>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1729368"/>
        <a:ext cx="31539" cy="31539"/>
      </dsp:txXfrm>
    </dsp:sp>
    <dsp:sp modelId="{AC4DC485-565C-47F1-A539-CFAEF32970CF}">
      <dsp:nvSpPr>
        <dsp:cNvPr id="0" name=""/>
        <dsp:cNvSpPr/>
      </dsp:nvSpPr>
      <dsp:spPr>
        <a:xfrm>
          <a:off x="2657742" y="26925"/>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Convening Partners</a:t>
          </a:r>
        </a:p>
      </dsp:txBody>
      <dsp:txXfrm>
        <a:off x="2863180" y="232363"/>
        <a:ext cx="991939" cy="991939"/>
      </dsp:txXfrm>
    </dsp:sp>
    <dsp:sp modelId="{D5407475-4FB7-45B6-A4C5-6A9070C5CB45}">
      <dsp:nvSpPr>
        <dsp:cNvPr id="0" name=""/>
        <dsp:cNvSpPr/>
      </dsp:nvSpPr>
      <dsp:spPr>
        <a:xfrm rot="18900000">
          <a:off x="401141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2130186"/>
        <a:ext cx="31539" cy="31539"/>
      </dsp:txXfrm>
    </dsp:sp>
    <dsp:sp modelId="{712390E1-7561-4D3D-B8E2-4D8138FDF367}">
      <dsp:nvSpPr>
        <dsp:cNvPr id="0" name=""/>
        <dsp:cNvSpPr/>
      </dsp:nvSpPr>
      <dsp:spPr>
        <a:xfrm>
          <a:off x="4344393" y="725558"/>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Engagement and Intelligence</a:t>
          </a:r>
        </a:p>
      </dsp:txBody>
      <dsp:txXfrm>
        <a:off x="4549831" y="930996"/>
        <a:ext cx="991939" cy="991939"/>
      </dsp:txXfrm>
    </dsp:sp>
    <dsp:sp modelId="{F818E085-229C-47D0-8735-19952012D7E8}">
      <dsp:nvSpPr>
        <dsp:cNvPr id="0" name=""/>
        <dsp:cNvSpPr/>
      </dsp:nvSpPr>
      <dsp:spPr>
        <a:xfrm>
          <a:off x="4412229"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711858" y="3097847"/>
        <a:ext cx="31539" cy="31539"/>
      </dsp:txXfrm>
    </dsp:sp>
    <dsp:sp modelId="{7132E20A-6259-4A21-BDC9-89C428F7E19F}">
      <dsp:nvSpPr>
        <dsp:cNvPr id="0" name=""/>
        <dsp:cNvSpPr/>
      </dsp:nvSpPr>
      <dsp:spPr>
        <a:xfrm>
          <a:off x="5043026" y="2412209"/>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Collaborative Project Work</a:t>
          </a:r>
        </a:p>
      </dsp:txBody>
      <dsp:txXfrm>
        <a:off x="5248464" y="2617647"/>
        <a:ext cx="991939" cy="991939"/>
      </dsp:txXfrm>
    </dsp:sp>
    <dsp:sp modelId="{9EB5F237-5ED8-4507-8FE3-96AA9E97E9C4}">
      <dsp:nvSpPr>
        <dsp:cNvPr id="0" name=""/>
        <dsp:cNvSpPr/>
      </dsp:nvSpPr>
      <dsp:spPr>
        <a:xfrm rot="2700000">
          <a:off x="401141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4065507"/>
        <a:ext cx="31539" cy="31539"/>
      </dsp:txXfrm>
    </dsp:sp>
    <dsp:sp modelId="{89295C09-1051-4D50-AF0B-F443E73D2D6E}">
      <dsp:nvSpPr>
        <dsp:cNvPr id="0" name=""/>
        <dsp:cNvSpPr/>
      </dsp:nvSpPr>
      <dsp:spPr>
        <a:xfrm>
          <a:off x="4344393" y="4098860"/>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Proactive Case Finding</a:t>
          </a:r>
        </a:p>
      </dsp:txBody>
      <dsp:txXfrm>
        <a:off x="4549831" y="4304298"/>
        <a:ext cx="991939" cy="991939"/>
      </dsp:txXfrm>
    </dsp:sp>
    <dsp:sp modelId="{E510B7CA-FEDA-42C2-B996-C7A1C671180E}">
      <dsp:nvSpPr>
        <dsp:cNvPr id="0" name=""/>
        <dsp:cNvSpPr/>
      </dsp:nvSpPr>
      <dsp:spPr>
        <a:xfrm rot="5400000">
          <a:off x="3043751" y="4463302"/>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4466325"/>
        <a:ext cx="31539" cy="31539"/>
      </dsp:txXfrm>
    </dsp:sp>
    <dsp:sp modelId="{AB4C3818-2111-4370-9101-8706BA4E0CEE}">
      <dsp:nvSpPr>
        <dsp:cNvPr id="0" name=""/>
        <dsp:cNvSpPr/>
      </dsp:nvSpPr>
      <dsp:spPr>
        <a:xfrm>
          <a:off x="2657742" y="4797493"/>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MDT Review</a:t>
          </a:r>
        </a:p>
      </dsp:txBody>
      <dsp:txXfrm>
        <a:off x="2863180" y="5002931"/>
        <a:ext cx="991939" cy="991939"/>
      </dsp:txXfrm>
    </dsp:sp>
    <dsp:sp modelId="{84513652-52BA-4716-B210-736C9322BC28}">
      <dsp:nvSpPr>
        <dsp:cNvPr id="0" name=""/>
        <dsp:cNvSpPr/>
      </dsp:nvSpPr>
      <dsp:spPr>
        <a:xfrm rot="8100000">
          <a:off x="207609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4065507"/>
        <a:ext cx="31539" cy="31539"/>
      </dsp:txXfrm>
    </dsp:sp>
    <dsp:sp modelId="{CF396C0F-AE02-4DC4-A471-E2626F90BD91}">
      <dsp:nvSpPr>
        <dsp:cNvPr id="0" name=""/>
        <dsp:cNvSpPr/>
      </dsp:nvSpPr>
      <dsp:spPr>
        <a:xfrm>
          <a:off x="971091" y="4098860"/>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Care Coordination</a:t>
          </a:r>
        </a:p>
      </dsp:txBody>
      <dsp:txXfrm>
        <a:off x="1176529" y="4304298"/>
        <a:ext cx="991939" cy="991939"/>
      </dsp:txXfrm>
    </dsp:sp>
    <dsp:sp modelId="{3975AFEE-FBCF-4094-925A-F5195DF6413F}">
      <dsp:nvSpPr>
        <dsp:cNvPr id="0" name=""/>
        <dsp:cNvSpPr/>
      </dsp:nvSpPr>
      <dsp:spPr>
        <a:xfrm rot="10800000">
          <a:off x="1675273"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1974901" y="3097847"/>
        <a:ext cx="31539" cy="31539"/>
      </dsp:txXfrm>
    </dsp:sp>
    <dsp:sp modelId="{970E1A85-56DD-457A-825D-C7B8736E84E3}">
      <dsp:nvSpPr>
        <dsp:cNvPr id="0" name=""/>
        <dsp:cNvSpPr/>
      </dsp:nvSpPr>
      <dsp:spPr>
        <a:xfrm>
          <a:off x="272458" y="2412209"/>
          <a:ext cx="1402815" cy="1402815"/>
        </a:xfrm>
        <a:prstGeom prst="ellipse">
          <a:avLst/>
        </a:prstGeom>
        <a:solidFill>
          <a:srgbClr val="35B0F0"/>
        </a:solidFill>
        <a:ln w="19050" cap="flat" cmpd="sng" algn="ctr">
          <a:solidFill>
            <a:prstClr val="white">
              <a:hueOff val="0"/>
              <a:satOff val="0"/>
              <a:lumOff val="0"/>
              <a:alphaOff val="0"/>
            </a:prst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1300" kern="1200" dirty="0">
              <a:solidFill>
                <a:prstClr val="white"/>
              </a:solidFill>
              <a:latin typeface="Franklin Gothic Demi" panose="020B0703020102020204" pitchFamily="34" charset="0"/>
              <a:ea typeface="+mn-ea"/>
              <a:cs typeface="+mn-cs"/>
            </a:rPr>
            <a:t>Targeted Interventions</a:t>
          </a:r>
        </a:p>
      </dsp:txBody>
      <dsp:txXfrm>
        <a:off x="477896" y="2617647"/>
        <a:ext cx="991939" cy="991939"/>
      </dsp:txXfrm>
    </dsp:sp>
    <dsp:sp modelId="{8E32C3BC-C815-45C7-8329-053C33ACC6E8}">
      <dsp:nvSpPr>
        <dsp:cNvPr id="0" name=""/>
        <dsp:cNvSpPr/>
      </dsp:nvSpPr>
      <dsp:spPr>
        <a:xfrm rot="13500000">
          <a:off x="207609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2130186"/>
        <a:ext cx="31539" cy="31539"/>
      </dsp:txXfrm>
    </dsp:sp>
    <dsp:sp modelId="{DDF85198-B5C2-451F-AF10-7783CEEA41C5}">
      <dsp:nvSpPr>
        <dsp:cNvPr id="0" name=""/>
        <dsp:cNvSpPr/>
      </dsp:nvSpPr>
      <dsp:spPr>
        <a:xfrm>
          <a:off x="971091" y="725558"/>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Emergency Response</a:t>
          </a:r>
        </a:p>
      </dsp:txBody>
      <dsp:txXfrm>
        <a:off x="1176529" y="930996"/>
        <a:ext cx="991939" cy="99193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7150F-7E27-4022-83D6-C1B4ADE18661}">
      <dsp:nvSpPr>
        <dsp:cNvPr id="0" name=""/>
        <dsp:cNvSpPr/>
      </dsp:nvSpPr>
      <dsp:spPr>
        <a:xfrm>
          <a:off x="2306070" y="2060537"/>
          <a:ext cx="2106158" cy="2106158"/>
        </a:xfrm>
        <a:prstGeom prst="ellipse">
          <a:avLst/>
        </a:prstGeom>
        <a:solidFill>
          <a:srgbClr val="35B0F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Franklin Gothic Demi" panose="020B0703020102020204" pitchFamily="34" charset="0"/>
            </a:rPr>
            <a:t>ICC Activities</a:t>
          </a:r>
        </a:p>
      </dsp:txBody>
      <dsp:txXfrm>
        <a:off x="2614510" y="2368977"/>
        <a:ext cx="1489278" cy="1489278"/>
      </dsp:txXfrm>
    </dsp:sp>
    <dsp:sp modelId="{4E5E02CC-7D9F-43BE-8670-3FE5F4B43173}">
      <dsp:nvSpPr>
        <dsp:cNvPr id="0" name=""/>
        <dsp:cNvSpPr/>
      </dsp:nvSpPr>
      <dsp:spPr>
        <a:xfrm rot="16200000">
          <a:off x="3043751" y="1726346"/>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1729368"/>
        <a:ext cx="31539" cy="31539"/>
      </dsp:txXfrm>
    </dsp:sp>
    <dsp:sp modelId="{AC4DC485-565C-47F1-A539-CFAEF32970CF}">
      <dsp:nvSpPr>
        <dsp:cNvPr id="0" name=""/>
        <dsp:cNvSpPr/>
      </dsp:nvSpPr>
      <dsp:spPr>
        <a:xfrm>
          <a:off x="2657742" y="26925"/>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Convening Partners</a:t>
          </a:r>
        </a:p>
      </dsp:txBody>
      <dsp:txXfrm>
        <a:off x="2863180" y="232363"/>
        <a:ext cx="991939" cy="991939"/>
      </dsp:txXfrm>
    </dsp:sp>
    <dsp:sp modelId="{D5407475-4FB7-45B6-A4C5-6A9070C5CB45}">
      <dsp:nvSpPr>
        <dsp:cNvPr id="0" name=""/>
        <dsp:cNvSpPr/>
      </dsp:nvSpPr>
      <dsp:spPr>
        <a:xfrm rot="18900000">
          <a:off x="401141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2130186"/>
        <a:ext cx="31539" cy="31539"/>
      </dsp:txXfrm>
    </dsp:sp>
    <dsp:sp modelId="{712390E1-7561-4D3D-B8E2-4D8138FDF367}">
      <dsp:nvSpPr>
        <dsp:cNvPr id="0" name=""/>
        <dsp:cNvSpPr/>
      </dsp:nvSpPr>
      <dsp:spPr>
        <a:xfrm>
          <a:off x="4344393" y="725558"/>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Engagement and Intelligence</a:t>
          </a:r>
        </a:p>
      </dsp:txBody>
      <dsp:txXfrm>
        <a:off x="4549831" y="930996"/>
        <a:ext cx="991939" cy="991939"/>
      </dsp:txXfrm>
    </dsp:sp>
    <dsp:sp modelId="{F818E085-229C-47D0-8735-19952012D7E8}">
      <dsp:nvSpPr>
        <dsp:cNvPr id="0" name=""/>
        <dsp:cNvSpPr/>
      </dsp:nvSpPr>
      <dsp:spPr>
        <a:xfrm>
          <a:off x="4412229"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711858" y="3097847"/>
        <a:ext cx="31539" cy="31539"/>
      </dsp:txXfrm>
    </dsp:sp>
    <dsp:sp modelId="{7132E20A-6259-4A21-BDC9-89C428F7E19F}">
      <dsp:nvSpPr>
        <dsp:cNvPr id="0" name=""/>
        <dsp:cNvSpPr/>
      </dsp:nvSpPr>
      <dsp:spPr>
        <a:xfrm>
          <a:off x="5043026" y="2412209"/>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Collaborative Project Work</a:t>
          </a:r>
        </a:p>
      </dsp:txBody>
      <dsp:txXfrm>
        <a:off x="5248464" y="2617647"/>
        <a:ext cx="991939" cy="991939"/>
      </dsp:txXfrm>
    </dsp:sp>
    <dsp:sp modelId="{9EB5F237-5ED8-4507-8FE3-96AA9E97E9C4}">
      <dsp:nvSpPr>
        <dsp:cNvPr id="0" name=""/>
        <dsp:cNvSpPr/>
      </dsp:nvSpPr>
      <dsp:spPr>
        <a:xfrm rot="2700000">
          <a:off x="401141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4311040" y="4065507"/>
        <a:ext cx="31539" cy="31539"/>
      </dsp:txXfrm>
    </dsp:sp>
    <dsp:sp modelId="{89295C09-1051-4D50-AF0B-F443E73D2D6E}">
      <dsp:nvSpPr>
        <dsp:cNvPr id="0" name=""/>
        <dsp:cNvSpPr/>
      </dsp:nvSpPr>
      <dsp:spPr>
        <a:xfrm>
          <a:off x="4344393" y="4098860"/>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Proactive Case Finding</a:t>
          </a:r>
        </a:p>
      </dsp:txBody>
      <dsp:txXfrm>
        <a:off x="4549831" y="4304298"/>
        <a:ext cx="991939" cy="991939"/>
      </dsp:txXfrm>
    </dsp:sp>
    <dsp:sp modelId="{E510B7CA-FEDA-42C2-B996-C7A1C671180E}">
      <dsp:nvSpPr>
        <dsp:cNvPr id="0" name=""/>
        <dsp:cNvSpPr/>
      </dsp:nvSpPr>
      <dsp:spPr>
        <a:xfrm rot="5400000">
          <a:off x="3043751" y="4463302"/>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a:off x="3343380" y="4466325"/>
        <a:ext cx="31539" cy="31539"/>
      </dsp:txXfrm>
    </dsp:sp>
    <dsp:sp modelId="{AB4C3818-2111-4370-9101-8706BA4E0CEE}">
      <dsp:nvSpPr>
        <dsp:cNvPr id="0" name=""/>
        <dsp:cNvSpPr/>
      </dsp:nvSpPr>
      <dsp:spPr>
        <a:xfrm>
          <a:off x="2657742" y="4797493"/>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MDT Review</a:t>
          </a:r>
        </a:p>
      </dsp:txBody>
      <dsp:txXfrm>
        <a:off x="2863180" y="5002931"/>
        <a:ext cx="991939" cy="991939"/>
      </dsp:txXfrm>
    </dsp:sp>
    <dsp:sp modelId="{84513652-52BA-4716-B210-736C9322BC28}">
      <dsp:nvSpPr>
        <dsp:cNvPr id="0" name=""/>
        <dsp:cNvSpPr/>
      </dsp:nvSpPr>
      <dsp:spPr>
        <a:xfrm rot="8100000">
          <a:off x="2076091" y="406248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4065507"/>
        <a:ext cx="31539" cy="31539"/>
      </dsp:txXfrm>
    </dsp:sp>
    <dsp:sp modelId="{CF396C0F-AE02-4DC4-A471-E2626F90BD91}">
      <dsp:nvSpPr>
        <dsp:cNvPr id="0" name=""/>
        <dsp:cNvSpPr/>
      </dsp:nvSpPr>
      <dsp:spPr>
        <a:xfrm>
          <a:off x="971091" y="4098860"/>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Care Coordination</a:t>
          </a:r>
        </a:p>
      </dsp:txBody>
      <dsp:txXfrm>
        <a:off x="1176529" y="4304298"/>
        <a:ext cx="991939" cy="991939"/>
      </dsp:txXfrm>
    </dsp:sp>
    <dsp:sp modelId="{3975AFEE-FBCF-4094-925A-F5195DF6413F}">
      <dsp:nvSpPr>
        <dsp:cNvPr id="0" name=""/>
        <dsp:cNvSpPr/>
      </dsp:nvSpPr>
      <dsp:spPr>
        <a:xfrm rot="10800000">
          <a:off x="1675273" y="309482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1974901" y="3097847"/>
        <a:ext cx="31539" cy="31539"/>
      </dsp:txXfrm>
    </dsp:sp>
    <dsp:sp modelId="{970E1A85-56DD-457A-825D-C7B8736E84E3}">
      <dsp:nvSpPr>
        <dsp:cNvPr id="0" name=""/>
        <dsp:cNvSpPr/>
      </dsp:nvSpPr>
      <dsp:spPr>
        <a:xfrm>
          <a:off x="272458" y="2412209"/>
          <a:ext cx="1402815" cy="140281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Franklin Gothic Book" panose="020B0503020102020204" pitchFamily="34" charset="0"/>
            </a:rPr>
            <a:t>Targeted Interventions</a:t>
          </a:r>
        </a:p>
      </dsp:txBody>
      <dsp:txXfrm>
        <a:off x="477896" y="2617647"/>
        <a:ext cx="991939" cy="991939"/>
      </dsp:txXfrm>
    </dsp:sp>
    <dsp:sp modelId="{8E32C3BC-C815-45C7-8329-053C33ACC6E8}">
      <dsp:nvSpPr>
        <dsp:cNvPr id="0" name=""/>
        <dsp:cNvSpPr/>
      </dsp:nvSpPr>
      <dsp:spPr>
        <a:xfrm rot="13500000">
          <a:off x="2076091" y="2127164"/>
          <a:ext cx="630797" cy="37584"/>
        </a:xfrm>
        <a:custGeom>
          <a:avLst/>
          <a:gdLst/>
          <a:ahLst/>
          <a:cxnLst/>
          <a:rect l="0" t="0" r="0" b="0"/>
          <a:pathLst>
            <a:path>
              <a:moveTo>
                <a:pt x="0" y="18792"/>
              </a:moveTo>
              <a:lnTo>
                <a:pt x="630797" y="18792"/>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Franklin Gothic Book" panose="020B0503020102020204" pitchFamily="34" charset="0"/>
          </a:endParaRPr>
        </a:p>
      </dsp:txBody>
      <dsp:txXfrm rot="10800000">
        <a:off x="2375719" y="2130186"/>
        <a:ext cx="31539" cy="31539"/>
      </dsp:txXfrm>
    </dsp:sp>
    <dsp:sp modelId="{DDF85198-B5C2-451F-AF10-7783CEEA41C5}">
      <dsp:nvSpPr>
        <dsp:cNvPr id="0" name=""/>
        <dsp:cNvSpPr/>
      </dsp:nvSpPr>
      <dsp:spPr>
        <a:xfrm>
          <a:off x="971091" y="725558"/>
          <a:ext cx="1402815" cy="1402815"/>
        </a:xfrm>
        <a:prstGeom prst="ellipse">
          <a:avLst/>
        </a:prstGeom>
        <a:solidFill>
          <a:srgbClr val="35B0F0"/>
        </a:solidFill>
        <a:ln w="19050" cap="flat" cmpd="sng" algn="ctr">
          <a:solidFill>
            <a:prstClr val="white">
              <a:hueOff val="0"/>
              <a:satOff val="0"/>
              <a:lumOff val="0"/>
              <a:alphaOff val="0"/>
            </a:prst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1400" kern="1200" dirty="0" err="1">
              <a:solidFill>
                <a:prstClr val="white"/>
              </a:solidFill>
              <a:latin typeface="Franklin Gothic Demi" panose="020B0703020102020204" pitchFamily="34" charset="0"/>
              <a:ea typeface="+mn-ea"/>
              <a:cs typeface="+mn-cs"/>
            </a:rPr>
            <a:t>Indicent</a:t>
          </a:r>
          <a:r>
            <a:rPr lang="en-GB" sz="1400" kern="1200" dirty="0">
              <a:solidFill>
                <a:prstClr val="white"/>
              </a:solidFill>
              <a:latin typeface="Franklin Gothic Demi" panose="020B0703020102020204" pitchFamily="34" charset="0"/>
              <a:ea typeface="+mn-ea"/>
              <a:cs typeface="+mn-cs"/>
            </a:rPr>
            <a:t> Response</a:t>
          </a:r>
        </a:p>
      </dsp:txBody>
      <dsp:txXfrm>
        <a:off x="1176529" y="930996"/>
        <a:ext cx="991939" cy="991939"/>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E8CFCD-382C-4773-8692-5CF7F2AEBF0B}" type="datetimeFigureOut">
              <a:rPr lang="en-GB" smtClean="0"/>
              <a:t>15/07/2024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568198-234A-45A3-95CA-D6488270A6FE}" type="slidenum">
              <a:rPr lang="en-GB" smtClean="0"/>
              <a:t>‹#›</a:t>
            </a:fld>
            <a:endParaRPr lang="en-GB"/>
          </a:p>
        </p:txBody>
      </p:sp>
    </p:spTree>
    <p:extLst>
      <p:ext uri="{BB962C8B-B14F-4D97-AF65-F5344CB8AC3E}">
        <p14:creationId xmlns:p14="http://schemas.microsoft.com/office/powerpoint/2010/main" val="29266897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43D34-D59A-47C9-84D6-7CA21FB372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6455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43D34-D59A-47C9-84D6-7CA21FB372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12749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43D34-D59A-47C9-84D6-7CA21FB372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73392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43D34-D59A-47C9-84D6-7CA21FB372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377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43D34-D59A-47C9-84D6-7CA21FB372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04976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43D34-D59A-47C9-84D6-7CA21FB372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79749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43D34-D59A-47C9-84D6-7CA21FB372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8584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43D34-D59A-47C9-84D6-7CA21FB372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147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43D34-D59A-47C9-84D6-7CA21FB372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935782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43D34-D59A-47C9-84D6-7CA21FB372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082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53551-B8F6-457D-9B9C-393C1AB3B21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6322281-AC66-4EC7-A9A4-BF7846442B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6857BCB-8EC8-4EA6-986E-2A81105A23FA}"/>
              </a:ext>
            </a:extLst>
          </p:cNvPr>
          <p:cNvSpPr>
            <a:spLocks noGrp="1"/>
          </p:cNvSpPr>
          <p:nvPr>
            <p:ph type="dt" sz="half" idx="10"/>
          </p:nvPr>
        </p:nvSpPr>
        <p:spPr/>
        <p:txBody>
          <a:bodyPr/>
          <a:lstStyle/>
          <a:p>
            <a:fld id="{41BEA7D4-1C7E-43E0-B593-85374332A2DB}" type="datetime1">
              <a:rPr lang="en-GB" smtClean="0"/>
              <a:t>15/07/2024</a:t>
            </a:fld>
            <a:endParaRPr lang="en-GB"/>
          </a:p>
        </p:txBody>
      </p:sp>
      <p:sp>
        <p:nvSpPr>
          <p:cNvPr id="5" name="Footer Placeholder 4">
            <a:extLst>
              <a:ext uri="{FF2B5EF4-FFF2-40B4-BE49-F238E27FC236}">
                <a16:creationId xmlns:a16="http://schemas.microsoft.com/office/drawing/2014/main" id="{AF8C41DD-14C5-44E1-8325-7257734F31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FFA85A-DE84-4E2C-BD9F-D3E33A537696}"/>
              </a:ext>
            </a:extLst>
          </p:cNvPr>
          <p:cNvSpPr>
            <a:spLocks noGrp="1"/>
          </p:cNvSpPr>
          <p:nvPr>
            <p:ph type="sldNum" sz="quarter" idx="12"/>
          </p:nvPr>
        </p:nvSpPr>
        <p:spPr/>
        <p:txBody>
          <a:bodyPr/>
          <a:lstStyle/>
          <a:p>
            <a:fld id="{AD773501-A849-4862-9E29-EF020735AE50}" type="slidenum">
              <a:rPr lang="en-GB" smtClean="0"/>
              <a:t>‹#›</a:t>
            </a:fld>
            <a:endParaRPr lang="en-GB"/>
          </a:p>
        </p:txBody>
      </p:sp>
    </p:spTree>
    <p:extLst>
      <p:ext uri="{BB962C8B-B14F-4D97-AF65-F5344CB8AC3E}">
        <p14:creationId xmlns:p14="http://schemas.microsoft.com/office/powerpoint/2010/main" val="16232687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7BF6A-7548-4F3F-B3DF-7BE6D30D5E7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2F725A-F603-4670-B35C-8C042610781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79A5E8-18BF-44BC-98DC-345B1C38FBCB}"/>
              </a:ext>
            </a:extLst>
          </p:cNvPr>
          <p:cNvSpPr>
            <a:spLocks noGrp="1"/>
          </p:cNvSpPr>
          <p:nvPr>
            <p:ph type="dt" sz="half" idx="10"/>
          </p:nvPr>
        </p:nvSpPr>
        <p:spPr/>
        <p:txBody>
          <a:bodyPr/>
          <a:lstStyle/>
          <a:p>
            <a:fld id="{84CF0023-DC91-494E-81CD-ABAE5B7196D0}" type="datetime1">
              <a:rPr lang="en-GB" smtClean="0"/>
              <a:t>15/07/2024</a:t>
            </a:fld>
            <a:endParaRPr lang="en-GB"/>
          </a:p>
        </p:txBody>
      </p:sp>
      <p:sp>
        <p:nvSpPr>
          <p:cNvPr id="5" name="Footer Placeholder 4">
            <a:extLst>
              <a:ext uri="{FF2B5EF4-FFF2-40B4-BE49-F238E27FC236}">
                <a16:creationId xmlns:a16="http://schemas.microsoft.com/office/drawing/2014/main" id="{CB94C593-9482-467C-B524-2A30B74D7D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800E24-7D59-48A9-9413-06BD0D4F5D52}"/>
              </a:ext>
            </a:extLst>
          </p:cNvPr>
          <p:cNvSpPr>
            <a:spLocks noGrp="1"/>
          </p:cNvSpPr>
          <p:nvPr>
            <p:ph type="sldNum" sz="quarter" idx="12"/>
          </p:nvPr>
        </p:nvSpPr>
        <p:spPr/>
        <p:txBody>
          <a:bodyPr/>
          <a:lstStyle/>
          <a:p>
            <a:fld id="{AD773501-A849-4862-9E29-EF020735AE50}" type="slidenum">
              <a:rPr lang="en-GB" smtClean="0"/>
              <a:t>‹#›</a:t>
            </a:fld>
            <a:endParaRPr lang="en-GB"/>
          </a:p>
        </p:txBody>
      </p:sp>
    </p:spTree>
    <p:extLst>
      <p:ext uri="{BB962C8B-B14F-4D97-AF65-F5344CB8AC3E}">
        <p14:creationId xmlns:p14="http://schemas.microsoft.com/office/powerpoint/2010/main" val="28420316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07580-EE4C-4DDC-904C-FD2A2D301D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C1085C1-DC16-4B30-96F4-ADB8806F6CD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AD5754-EB2C-4301-A18A-A766565376D2}"/>
              </a:ext>
            </a:extLst>
          </p:cNvPr>
          <p:cNvSpPr>
            <a:spLocks noGrp="1"/>
          </p:cNvSpPr>
          <p:nvPr>
            <p:ph type="dt" sz="half" idx="10"/>
          </p:nvPr>
        </p:nvSpPr>
        <p:spPr/>
        <p:txBody>
          <a:bodyPr/>
          <a:lstStyle/>
          <a:p>
            <a:fld id="{E793EE3B-3CBD-439F-9B43-9240AAED8991}" type="datetime1">
              <a:rPr lang="en-GB" smtClean="0"/>
              <a:t>15/07/2024</a:t>
            </a:fld>
            <a:endParaRPr lang="en-GB"/>
          </a:p>
        </p:txBody>
      </p:sp>
      <p:sp>
        <p:nvSpPr>
          <p:cNvPr id="5" name="Footer Placeholder 4">
            <a:extLst>
              <a:ext uri="{FF2B5EF4-FFF2-40B4-BE49-F238E27FC236}">
                <a16:creationId xmlns:a16="http://schemas.microsoft.com/office/drawing/2014/main" id="{1CC729A0-04EC-4118-A362-AB185C40B5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EBD71F-6F41-4B91-8628-537F67C07A8D}"/>
              </a:ext>
            </a:extLst>
          </p:cNvPr>
          <p:cNvSpPr>
            <a:spLocks noGrp="1"/>
          </p:cNvSpPr>
          <p:nvPr>
            <p:ph type="sldNum" sz="quarter" idx="12"/>
          </p:nvPr>
        </p:nvSpPr>
        <p:spPr/>
        <p:txBody>
          <a:bodyPr/>
          <a:lstStyle/>
          <a:p>
            <a:fld id="{AD773501-A849-4862-9E29-EF020735AE50}" type="slidenum">
              <a:rPr lang="en-GB" smtClean="0"/>
              <a:t>‹#›</a:t>
            </a:fld>
            <a:endParaRPr lang="en-GB"/>
          </a:p>
        </p:txBody>
      </p:sp>
    </p:spTree>
    <p:extLst>
      <p:ext uri="{BB962C8B-B14F-4D97-AF65-F5344CB8AC3E}">
        <p14:creationId xmlns:p14="http://schemas.microsoft.com/office/powerpoint/2010/main" val="3000532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DE000-88AC-407D-A447-24AC5559C4C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3D9CBE-F03A-4C05-8FEC-F893490C3AD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556B1D7-49FC-462C-833D-0B7DA8F344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89D8A80-939C-4F55-A1AF-6AA501189F25}"/>
              </a:ext>
            </a:extLst>
          </p:cNvPr>
          <p:cNvSpPr>
            <a:spLocks noGrp="1"/>
          </p:cNvSpPr>
          <p:nvPr>
            <p:ph type="dt" sz="half" idx="10"/>
          </p:nvPr>
        </p:nvSpPr>
        <p:spPr/>
        <p:txBody>
          <a:bodyPr/>
          <a:lstStyle/>
          <a:p>
            <a:fld id="{3E1A28E0-31ED-41E0-B097-0DB0288BDD14}" type="datetime1">
              <a:rPr lang="en-GB" smtClean="0"/>
              <a:t>15/07/2024</a:t>
            </a:fld>
            <a:endParaRPr lang="en-GB"/>
          </a:p>
        </p:txBody>
      </p:sp>
      <p:sp>
        <p:nvSpPr>
          <p:cNvPr id="6" name="Footer Placeholder 5">
            <a:extLst>
              <a:ext uri="{FF2B5EF4-FFF2-40B4-BE49-F238E27FC236}">
                <a16:creationId xmlns:a16="http://schemas.microsoft.com/office/drawing/2014/main" id="{C35471B4-BE90-4B58-B8E5-FA47917779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E5A942-F992-4F99-9B84-DA270BA7C8EF}"/>
              </a:ext>
            </a:extLst>
          </p:cNvPr>
          <p:cNvSpPr>
            <a:spLocks noGrp="1"/>
          </p:cNvSpPr>
          <p:nvPr>
            <p:ph type="sldNum" sz="quarter" idx="12"/>
          </p:nvPr>
        </p:nvSpPr>
        <p:spPr/>
        <p:txBody>
          <a:bodyPr/>
          <a:lstStyle/>
          <a:p>
            <a:fld id="{AD773501-A849-4862-9E29-EF020735AE50}" type="slidenum">
              <a:rPr lang="en-GB" smtClean="0"/>
              <a:t>‹#›</a:t>
            </a:fld>
            <a:endParaRPr lang="en-GB"/>
          </a:p>
        </p:txBody>
      </p:sp>
    </p:spTree>
    <p:extLst>
      <p:ext uri="{BB962C8B-B14F-4D97-AF65-F5344CB8AC3E}">
        <p14:creationId xmlns:p14="http://schemas.microsoft.com/office/powerpoint/2010/main" val="2541417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BBA92-88EA-4C0E-939E-034D3F6FDF1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67FF04-48A7-42EB-964C-98B0086BA3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C4D3DF0-C4F4-4D65-8B9C-F851837482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D80F4B2-A870-42D3-B190-7061C3FA9D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9931DEB-583C-4E6D-B5D5-EB72764F4F6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E7EA8B8-713E-4D6F-A7F8-5FA22C0DC792}"/>
              </a:ext>
            </a:extLst>
          </p:cNvPr>
          <p:cNvSpPr>
            <a:spLocks noGrp="1"/>
          </p:cNvSpPr>
          <p:nvPr>
            <p:ph type="dt" sz="half" idx="10"/>
          </p:nvPr>
        </p:nvSpPr>
        <p:spPr/>
        <p:txBody>
          <a:bodyPr/>
          <a:lstStyle/>
          <a:p>
            <a:fld id="{04C1A239-54B4-4AA1-97CD-009D232A03C1}" type="datetime1">
              <a:rPr lang="en-GB" smtClean="0"/>
              <a:t>15/07/2024</a:t>
            </a:fld>
            <a:endParaRPr lang="en-GB"/>
          </a:p>
        </p:txBody>
      </p:sp>
      <p:sp>
        <p:nvSpPr>
          <p:cNvPr id="8" name="Footer Placeholder 7">
            <a:extLst>
              <a:ext uri="{FF2B5EF4-FFF2-40B4-BE49-F238E27FC236}">
                <a16:creationId xmlns:a16="http://schemas.microsoft.com/office/drawing/2014/main" id="{1433FF5A-DDBA-470C-92BF-92754CA576A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2F8DF7A-D6B7-469E-B76D-79888E8EF8CB}"/>
              </a:ext>
            </a:extLst>
          </p:cNvPr>
          <p:cNvSpPr>
            <a:spLocks noGrp="1"/>
          </p:cNvSpPr>
          <p:nvPr>
            <p:ph type="sldNum" sz="quarter" idx="12"/>
          </p:nvPr>
        </p:nvSpPr>
        <p:spPr/>
        <p:txBody>
          <a:bodyPr/>
          <a:lstStyle/>
          <a:p>
            <a:fld id="{AD773501-A849-4862-9E29-EF020735AE50}" type="slidenum">
              <a:rPr lang="en-GB" smtClean="0"/>
              <a:t>‹#›</a:t>
            </a:fld>
            <a:endParaRPr lang="en-GB"/>
          </a:p>
        </p:txBody>
      </p:sp>
    </p:spTree>
    <p:extLst>
      <p:ext uri="{BB962C8B-B14F-4D97-AF65-F5344CB8AC3E}">
        <p14:creationId xmlns:p14="http://schemas.microsoft.com/office/powerpoint/2010/main" val="4197747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0F509-73E8-4A4C-96ED-0D184D2C7D5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FB6B990-6294-48C1-9542-531A1551ADDD}"/>
              </a:ext>
            </a:extLst>
          </p:cNvPr>
          <p:cNvSpPr>
            <a:spLocks noGrp="1"/>
          </p:cNvSpPr>
          <p:nvPr>
            <p:ph type="dt" sz="half" idx="10"/>
          </p:nvPr>
        </p:nvSpPr>
        <p:spPr/>
        <p:txBody>
          <a:bodyPr/>
          <a:lstStyle/>
          <a:p>
            <a:fld id="{E9F32717-B706-4A29-BD44-7211D2222A91}" type="datetime1">
              <a:rPr lang="en-GB" smtClean="0"/>
              <a:t>15/07/2024</a:t>
            </a:fld>
            <a:endParaRPr lang="en-GB"/>
          </a:p>
        </p:txBody>
      </p:sp>
      <p:sp>
        <p:nvSpPr>
          <p:cNvPr id="4" name="Footer Placeholder 3">
            <a:extLst>
              <a:ext uri="{FF2B5EF4-FFF2-40B4-BE49-F238E27FC236}">
                <a16:creationId xmlns:a16="http://schemas.microsoft.com/office/drawing/2014/main" id="{13D4E4F6-24D6-4EDB-A396-6E297A3ACBC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7A6EEF4-7F31-4E18-913D-1163CC745E22}"/>
              </a:ext>
            </a:extLst>
          </p:cNvPr>
          <p:cNvSpPr>
            <a:spLocks noGrp="1"/>
          </p:cNvSpPr>
          <p:nvPr>
            <p:ph type="sldNum" sz="quarter" idx="12"/>
          </p:nvPr>
        </p:nvSpPr>
        <p:spPr/>
        <p:txBody>
          <a:bodyPr/>
          <a:lstStyle/>
          <a:p>
            <a:fld id="{AD773501-A849-4862-9E29-EF020735AE50}" type="slidenum">
              <a:rPr lang="en-GB" smtClean="0"/>
              <a:t>‹#›</a:t>
            </a:fld>
            <a:endParaRPr lang="en-GB"/>
          </a:p>
        </p:txBody>
      </p:sp>
    </p:spTree>
    <p:extLst>
      <p:ext uri="{BB962C8B-B14F-4D97-AF65-F5344CB8AC3E}">
        <p14:creationId xmlns:p14="http://schemas.microsoft.com/office/powerpoint/2010/main" val="3498064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3EA011F-8310-4640-9BEF-48CE3EFA27FA}"/>
              </a:ext>
            </a:extLst>
          </p:cNvPr>
          <p:cNvSpPr>
            <a:spLocks noGrp="1"/>
          </p:cNvSpPr>
          <p:nvPr>
            <p:ph type="dt" sz="half" idx="10"/>
          </p:nvPr>
        </p:nvSpPr>
        <p:spPr/>
        <p:txBody>
          <a:bodyPr/>
          <a:lstStyle/>
          <a:p>
            <a:fld id="{7C9657C5-EE53-4AA8-85B4-55173CD2614C}" type="datetime1">
              <a:rPr lang="en-GB" smtClean="0"/>
              <a:t>15/07/2024</a:t>
            </a:fld>
            <a:endParaRPr lang="en-GB"/>
          </a:p>
        </p:txBody>
      </p:sp>
      <p:sp>
        <p:nvSpPr>
          <p:cNvPr id="3" name="Footer Placeholder 2">
            <a:extLst>
              <a:ext uri="{FF2B5EF4-FFF2-40B4-BE49-F238E27FC236}">
                <a16:creationId xmlns:a16="http://schemas.microsoft.com/office/drawing/2014/main" id="{DE0EA94D-E26D-4B07-AF82-AFB79AD2972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F5BD963-92B4-4441-9315-468B832E2023}"/>
              </a:ext>
            </a:extLst>
          </p:cNvPr>
          <p:cNvSpPr>
            <a:spLocks noGrp="1"/>
          </p:cNvSpPr>
          <p:nvPr>
            <p:ph type="sldNum" sz="quarter" idx="12"/>
          </p:nvPr>
        </p:nvSpPr>
        <p:spPr/>
        <p:txBody>
          <a:bodyPr/>
          <a:lstStyle/>
          <a:p>
            <a:fld id="{AD773501-A849-4862-9E29-EF020735AE50}" type="slidenum">
              <a:rPr lang="en-GB" smtClean="0"/>
              <a:t>‹#›</a:t>
            </a:fld>
            <a:endParaRPr lang="en-GB"/>
          </a:p>
        </p:txBody>
      </p:sp>
    </p:spTree>
    <p:extLst>
      <p:ext uri="{BB962C8B-B14F-4D97-AF65-F5344CB8AC3E}">
        <p14:creationId xmlns:p14="http://schemas.microsoft.com/office/powerpoint/2010/main" val="2897821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09E21-8C21-4144-9FED-75E18031F9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8DDC62-2AC9-4829-B84A-C0A3ACE3D7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05A3D82-B712-4607-B5D7-6DF32A3827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50889DF-DE6F-4976-AFB1-86A167E95C4C}"/>
              </a:ext>
            </a:extLst>
          </p:cNvPr>
          <p:cNvSpPr>
            <a:spLocks noGrp="1"/>
          </p:cNvSpPr>
          <p:nvPr>
            <p:ph type="dt" sz="half" idx="10"/>
          </p:nvPr>
        </p:nvSpPr>
        <p:spPr/>
        <p:txBody>
          <a:bodyPr/>
          <a:lstStyle/>
          <a:p>
            <a:fld id="{15957666-6A8C-4774-BA6A-1DB21AAF8DF9}" type="datetime1">
              <a:rPr lang="en-GB" smtClean="0"/>
              <a:t>15/07/2024</a:t>
            </a:fld>
            <a:endParaRPr lang="en-GB"/>
          </a:p>
        </p:txBody>
      </p:sp>
      <p:sp>
        <p:nvSpPr>
          <p:cNvPr id="6" name="Footer Placeholder 5">
            <a:extLst>
              <a:ext uri="{FF2B5EF4-FFF2-40B4-BE49-F238E27FC236}">
                <a16:creationId xmlns:a16="http://schemas.microsoft.com/office/drawing/2014/main" id="{CC8030EA-9A4A-40D8-A77F-EEFB4B7927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700F4F-2343-4E30-BB35-06EAACEA2787}"/>
              </a:ext>
            </a:extLst>
          </p:cNvPr>
          <p:cNvSpPr>
            <a:spLocks noGrp="1"/>
          </p:cNvSpPr>
          <p:nvPr>
            <p:ph type="sldNum" sz="quarter" idx="12"/>
          </p:nvPr>
        </p:nvSpPr>
        <p:spPr/>
        <p:txBody>
          <a:bodyPr/>
          <a:lstStyle/>
          <a:p>
            <a:fld id="{AD773501-A849-4862-9E29-EF020735AE50}" type="slidenum">
              <a:rPr lang="en-GB" smtClean="0"/>
              <a:t>‹#›</a:t>
            </a:fld>
            <a:endParaRPr lang="en-GB"/>
          </a:p>
        </p:txBody>
      </p:sp>
    </p:spTree>
    <p:extLst>
      <p:ext uri="{BB962C8B-B14F-4D97-AF65-F5344CB8AC3E}">
        <p14:creationId xmlns:p14="http://schemas.microsoft.com/office/powerpoint/2010/main" val="1025116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A05F5-E83C-466D-8C16-C2E56A9149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6E18727-8A93-4D17-AD2E-C3544B05BF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C860920-8EAC-44C2-B5CA-374DA9603E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B45EE9-DDF8-406E-B975-B14AF00A1F0F}"/>
              </a:ext>
            </a:extLst>
          </p:cNvPr>
          <p:cNvSpPr>
            <a:spLocks noGrp="1"/>
          </p:cNvSpPr>
          <p:nvPr>
            <p:ph type="dt" sz="half" idx="10"/>
          </p:nvPr>
        </p:nvSpPr>
        <p:spPr/>
        <p:txBody>
          <a:bodyPr/>
          <a:lstStyle/>
          <a:p>
            <a:fld id="{FA9B68CD-5E52-4386-81D4-BB80C26D8261}" type="datetime1">
              <a:rPr lang="en-GB" smtClean="0"/>
              <a:t>15/07/2024</a:t>
            </a:fld>
            <a:endParaRPr lang="en-GB"/>
          </a:p>
        </p:txBody>
      </p:sp>
      <p:sp>
        <p:nvSpPr>
          <p:cNvPr id="6" name="Footer Placeholder 5">
            <a:extLst>
              <a:ext uri="{FF2B5EF4-FFF2-40B4-BE49-F238E27FC236}">
                <a16:creationId xmlns:a16="http://schemas.microsoft.com/office/drawing/2014/main" id="{1039526A-F6F4-4115-8331-CD2BBEA0EC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217706-1942-4239-8587-3CDC40AF23CB}"/>
              </a:ext>
            </a:extLst>
          </p:cNvPr>
          <p:cNvSpPr>
            <a:spLocks noGrp="1"/>
          </p:cNvSpPr>
          <p:nvPr>
            <p:ph type="sldNum" sz="quarter" idx="12"/>
          </p:nvPr>
        </p:nvSpPr>
        <p:spPr/>
        <p:txBody>
          <a:bodyPr/>
          <a:lstStyle/>
          <a:p>
            <a:fld id="{AD773501-A849-4862-9E29-EF020735AE50}" type="slidenum">
              <a:rPr lang="en-GB" smtClean="0"/>
              <a:t>‹#›</a:t>
            </a:fld>
            <a:endParaRPr lang="en-GB"/>
          </a:p>
        </p:txBody>
      </p:sp>
    </p:spTree>
    <p:extLst>
      <p:ext uri="{BB962C8B-B14F-4D97-AF65-F5344CB8AC3E}">
        <p14:creationId xmlns:p14="http://schemas.microsoft.com/office/powerpoint/2010/main" val="2050449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EAD05-27DD-4D37-A4CA-DBCCB08CFDA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D2E3F1-195F-42FA-B0B4-C2E894B056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7D0623-5099-4519-B8D5-BD48ABDE64B6}"/>
              </a:ext>
            </a:extLst>
          </p:cNvPr>
          <p:cNvSpPr>
            <a:spLocks noGrp="1"/>
          </p:cNvSpPr>
          <p:nvPr>
            <p:ph type="dt" sz="half" idx="10"/>
          </p:nvPr>
        </p:nvSpPr>
        <p:spPr/>
        <p:txBody>
          <a:bodyPr/>
          <a:lstStyle/>
          <a:p>
            <a:fld id="{75F0C952-77BE-4A48-B19C-1E9B3F23D827}" type="datetime1">
              <a:rPr lang="en-GB" smtClean="0"/>
              <a:t>15/07/2024</a:t>
            </a:fld>
            <a:endParaRPr lang="en-GB"/>
          </a:p>
        </p:txBody>
      </p:sp>
      <p:sp>
        <p:nvSpPr>
          <p:cNvPr id="5" name="Footer Placeholder 4">
            <a:extLst>
              <a:ext uri="{FF2B5EF4-FFF2-40B4-BE49-F238E27FC236}">
                <a16:creationId xmlns:a16="http://schemas.microsoft.com/office/drawing/2014/main" id="{AD886CF1-95EF-4268-82B9-B10DE92664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832C9C-D071-4B5D-AD56-BF6CA8A3E00A}"/>
              </a:ext>
            </a:extLst>
          </p:cNvPr>
          <p:cNvSpPr>
            <a:spLocks noGrp="1"/>
          </p:cNvSpPr>
          <p:nvPr>
            <p:ph type="sldNum" sz="quarter" idx="12"/>
          </p:nvPr>
        </p:nvSpPr>
        <p:spPr/>
        <p:txBody>
          <a:bodyPr/>
          <a:lstStyle/>
          <a:p>
            <a:fld id="{AD773501-A849-4862-9E29-EF020735AE50}" type="slidenum">
              <a:rPr lang="en-GB" smtClean="0"/>
              <a:t>‹#›</a:t>
            </a:fld>
            <a:endParaRPr lang="en-GB"/>
          </a:p>
        </p:txBody>
      </p:sp>
    </p:spTree>
    <p:extLst>
      <p:ext uri="{BB962C8B-B14F-4D97-AF65-F5344CB8AC3E}">
        <p14:creationId xmlns:p14="http://schemas.microsoft.com/office/powerpoint/2010/main" val="1566940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639370-5699-4621-86AC-B3ED976FA23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796A292-D6F1-4639-93C6-D2C4A11F867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02F9C7-57A5-4535-845A-A59EE1126C8A}"/>
              </a:ext>
            </a:extLst>
          </p:cNvPr>
          <p:cNvSpPr>
            <a:spLocks noGrp="1"/>
          </p:cNvSpPr>
          <p:nvPr>
            <p:ph type="dt" sz="half" idx="10"/>
          </p:nvPr>
        </p:nvSpPr>
        <p:spPr/>
        <p:txBody>
          <a:bodyPr/>
          <a:lstStyle/>
          <a:p>
            <a:fld id="{31F95A26-2462-4ED8-B00E-DD04917F63A8}" type="datetime1">
              <a:rPr lang="en-GB" smtClean="0"/>
              <a:t>15/07/2024</a:t>
            </a:fld>
            <a:endParaRPr lang="en-GB"/>
          </a:p>
        </p:txBody>
      </p:sp>
      <p:sp>
        <p:nvSpPr>
          <p:cNvPr id="5" name="Footer Placeholder 4">
            <a:extLst>
              <a:ext uri="{FF2B5EF4-FFF2-40B4-BE49-F238E27FC236}">
                <a16:creationId xmlns:a16="http://schemas.microsoft.com/office/drawing/2014/main" id="{5C2D3C73-2B6C-476A-BAB8-F73F3C64A3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7DD286-7E5E-46FF-AEF2-89F4EF28E62C}"/>
              </a:ext>
            </a:extLst>
          </p:cNvPr>
          <p:cNvSpPr>
            <a:spLocks noGrp="1"/>
          </p:cNvSpPr>
          <p:nvPr>
            <p:ph type="sldNum" sz="quarter" idx="12"/>
          </p:nvPr>
        </p:nvSpPr>
        <p:spPr/>
        <p:txBody>
          <a:bodyPr/>
          <a:lstStyle/>
          <a:p>
            <a:fld id="{AD773501-A849-4862-9E29-EF020735AE50}" type="slidenum">
              <a:rPr lang="en-GB" smtClean="0"/>
              <a:t>‹#›</a:t>
            </a:fld>
            <a:endParaRPr lang="en-GB"/>
          </a:p>
        </p:txBody>
      </p:sp>
    </p:spTree>
    <p:extLst>
      <p:ext uri="{BB962C8B-B14F-4D97-AF65-F5344CB8AC3E}">
        <p14:creationId xmlns:p14="http://schemas.microsoft.com/office/powerpoint/2010/main" val="3778297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0C9AC16-2C3A-4A44-BB2D-887A349AFB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6A9878-CEC8-4152-A0A4-955D85B6D9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05BF8C-96DE-44AB-B8EB-67E032EAE5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E63B71-2A44-4503-A1F1-CCA182C39ECC}" type="datetime1">
              <a:rPr lang="en-GB" smtClean="0"/>
              <a:t>15/07/2024</a:t>
            </a:fld>
            <a:endParaRPr lang="en-GB"/>
          </a:p>
        </p:txBody>
      </p:sp>
      <p:sp>
        <p:nvSpPr>
          <p:cNvPr id="5" name="Footer Placeholder 4">
            <a:extLst>
              <a:ext uri="{FF2B5EF4-FFF2-40B4-BE49-F238E27FC236}">
                <a16:creationId xmlns:a16="http://schemas.microsoft.com/office/drawing/2014/main" id="{89F0A675-6BDD-4D85-8D67-79A1E1E54D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3255C92-10A6-40BA-B4F5-4100754BB11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773501-A849-4862-9E29-EF020735AE50}" type="slidenum">
              <a:rPr lang="en-GB" smtClean="0"/>
              <a:t>‹#›</a:t>
            </a:fld>
            <a:endParaRPr lang="en-GB"/>
          </a:p>
        </p:txBody>
      </p:sp>
    </p:spTree>
    <p:extLst>
      <p:ext uri="{BB962C8B-B14F-4D97-AF65-F5344CB8AC3E}">
        <p14:creationId xmlns:p14="http://schemas.microsoft.com/office/powerpoint/2010/main" val="3035066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jpe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jpeg"/><Relationship Id="rId7" Type="http://schemas.openxmlformats.org/officeDocument/2006/relationships/diagramColors" Target="../diagrams/colors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4.jpeg"/><Relationship Id="rId7" Type="http://schemas.openxmlformats.org/officeDocument/2006/relationships/diagramColors" Target="../diagrams/colors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4.jpeg"/><Relationship Id="rId7" Type="http://schemas.openxmlformats.org/officeDocument/2006/relationships/diagramColors" Target="../diagrams/colors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1.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4.jpeg"/><Relationship Id="rId7" Type="http://schemas.openxmlformats.org/officeDocument/2006/relationships/diagramColors" Target="../diagrams/colors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2.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4.jpeg"/><Relationship Id="rId7" Type="http://schemas.openxmlformats.org/officeDocument/2006/relationships/diagramColors" Target="../diagrams/colors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3.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4.jpeg"/><Relationship Id="rId7" Type="http://schemas.openxmlformats.org/officeDocument/2006/relationships/diagramColors" Target="../diagrams/colors8.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4.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4.jpeg"/><Relationship Id="rId7" Type="http://schemas.openxmlformats.org/officeDocument/2006/relationships/diagramColors" Target="../diagrams/colors9.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15.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4.jpeg"/><Relationship Id="rId7" Type="http://schemas.openxmlformats.org/officeDocument/2006/relationships/diagramColors" Target="../diagrams/colors10.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3B0C7-4246-4F6C-5E50-436BD31DDA55}"/>
              </a:ext>
            </a:extLst>
          </p:cNvPr>
          <p:cNvSpPr>
            <a:spLocks noGrp="1"/>
          </p:cNvSpPr>
          <p:nvPr>
            <p:ph type="title"/>
          </p:nvPr>
        </p:nvSpPr>
        <p:spPr/>
        <p:txBody>
          <a:bodyPr vert="horz" lIns="91440" tIns="45720" rIns="91440" bIns="45720" rtlCol="0" anchor="ctr">
            <a:normAutofit/>
          </a:bodyPr>
          <a:lstStyle/>
          <a:p>
            <a:br>
              <a:rPr lang="en-GB" sz="2400" dirty="0">
                <a:latin typeface="Franklin Gothic Demi" panose="020B0703020102020204" pitchFamily="34" charset="0"/>
                <a:cs typeface="Arial" panose="020B0604020202020204" pitchFamily="34" charset="0"/>
              </a:rPr>
            </a:br>
            <a:endParaRPr lang="en-GB" sz="2400" dirty="0">
              <a:latin typeface="Franklin Gothic Book" panose="020B05030201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3AA6FDC-1E06-1594-6521-DAC7107839D5}"/>
              </a:ext>
            </a:extLst>
          </p:cNvPr>
          <p:cNvSpPr>
            <a:spLocks noGrp="1"/>
          </p:cNvSpPr>
          <p:nvPr>
            <p:ph idx="1"/>
          </p:nvPr>
        </p:nvSpPr>
        <p:spPr>
          <a:xfrm>
            <a:off x="838200" y="1097280"/>
            <a:ext cx="10515600" cy="5079683"/>
          </a:xfrm>
        </p:spPr>
        <p:txBody>
          <a:bodyPr vert="horz" lIns="91440" tIns="45720" rIns="91440" bIns="45720" rtlCol="0" anchor="t">
            <a:normAutofit fontScale="92500" lnSpcReduction="20000"/>
          </a:bodyPr>
          <a:lstStyle/>
          <a:p>
            <a:pPr marL="0" indent="0">
              <a:lnSpc>
                <a:spcPct val="100000"/>
              </a:lnSpc>
              <a:spcBef>
                <a:spcPts val="0"/>
              </a:spcBef>
              <a:buNone/>
              <a:defRPr/>
            </a:pPr>
            <a:r>
              <a:rPr lang="en-GB" sz="3900" dirty="0">
                <a:latin typeface="Franklin Gothic Demi" panose="020B0703020102020204" pitchFamily="34" charset="0"/>
                <a:cs typeface="Arial" panose="020B0604020202020204" pitchFamily="34" charset="0"/>
              </a:rPr>
              <a:t>What is an Integrated Care Community?</a:t>
            </a:r>
          </a:p>
          <a:p>
            <a:pPr marL="0" indent="0">
              <a:lnSpc>
                <a:spcPct val="100000"/>
              </a:lnSpc>
              <a:spcBef>
                <a:spcPts val="0"/>
              </a:spcBef>
              <a:buNone/>
              <a:defRPr/>
            </a:pPr>
            <a:endParaRPr lang="en-GB" sz="3900" dirty="0">
              <a:latin typeface="Franklin Gothic Demi" panose="020B0703020102020204" pitchFamily="34" charset="0"/>
              <a:cs typeface="Arial" panose="020B0604020202020204" pitchFamily="34" charset="0"/>
            </a:endParaRPr>
          </a:p>
          <a:p>
            <a:pPr marL="0" indent="0">
              <a:buNone/>
            </a:pPr>
            <a:r>
              <a:rPr lang="en-GB" sz="1800" i="1" dirty="0">
                <a:solidFill>
                  <a:srgbClr val="000000"/>
                </a:solidFill>
                <a:effectLst/>
                <a:latin typeface="Arial" panose="020B0604020202020204" pitchFamily="34" charset="0"/>
                <a:ea typeface="Calibri" panose="020F0502020204030204" pitchFamily="34" charset="0"/>
              </a:rPr>
              <a:t>‘</a:t>
            </a:r>
            <a:r>
              <a:rPr lang="en-GB" i="1" dirty="0">
                <a:effectLst/>
              </a:rPr>
              <a:t>Integrated Care Communities are integrated teams of health and care workers, voluntary organisations and wider community assets who work together to practice population health with a mobilised population’ </a:t>
            </a:r>
          </a:p>
          <a:p>
            <a:pPr marL="0" indent="0">
              <a:buNone/>
            </a:pPr>
            <a:endParaRPr lang="en-GB" i="1" dirty="0">
              <a:effectLst/>
            </a:endParaRPr>
          </a:p>
          <a:p>
            <a:r>
              <a:rPr lang="en-GB" dirty="0"/>
              <a:t>It is a </a:t>
            </a:r>
            <a:r>
              <a:rPr lang="en-GB" u="sng" dirty="0"/>
              <a:t>way of working </a:t>
            </a:r>
            <a:r>
              <a:rPr lang="en-GB" dirty="0"/>
              <a:t>– not a defined entity</a:t>
            </a:r>
          </a:p>
          <a:p>
            <a:r>
              <a:rPr lang="en-GB" dirty="0"/>
              <a:t>Staff are directly employed in General Practice and UHMB to work in ICCs but do not run a traditional clinical service – ‘organisationally agnostic’</a:t>
            </a:r>
          </a:p>
          <a:p>
            <a:r>
              <a:rPr lang="en-GB" dirty="0"/>
              <a:t>Other non-directly employed staff and services add to ICC capacity</a:t>
            </a:r>
          </a:p>
          <a:p>
            <a:r>
              <a:rPr lang="en-GB" dirty="0"/>
              <a:t>There are currently six in South Cumbria – 5 are coterminous with PCNs</a:t>
            </a:r>
          </a:p>
          <a:p>
            <a:r>
              <a:rPr lang="en-GB" dirty="0"/>
              <a:t>ICC received 376 referrals a month – 4,500 in a year</a:t>
            </a:r>
          </a:p>
          <a:p>
            <a:pPr marL="0" indent="0">
              <a:buNone/>
            </a:pPr>
            <a:endParaRPr lang="en-GB" sz="2400" dirty="0">
              <a:latin typeface="Arial" panose="020B0604020202020204" pitchFamily="34" charset="0"/>
              <a:cs typeface="Arial" panose="020B0604020202020204" pitchFamily="34" charset="0"/>
            </a:endParaRPr>
          </a:p>
          <a:p>
            <a:pPr marL="0" indent="0">
              <a:buNone/>
            </a:pPr>
            <a:endParaRPr lang="en-US" sz="1800" dirty="0">
              <a:latin typeface="Franklin Gothic Book" panose="020B0503020102020204" pitchFamily="34" charset="0"/>
            </a:endParaRPr>
          </a:p>
        </p:txBody>
      </p:sp>
      <p:pic>
        <p:nvPicPr>
          <p:cNvPr id="4" name="Picture 3" descr="A silhouette of a city&#10;&#10;Description automatically generated">
            <a:extLst>
              <a:ext uri="{FF2B5EF4-FFF2-40B4-BE49-F238E27FC236}">
                <a16:creationId xmlns:a16="http://schemas.microsoft.com/office/drawing/2014/main" id="{23C66E85-7DA6-DDF8-CB02-97AC0190A58C}"/>
              </a:ext>
            </a:extLst>
          </p:cNvPr>
          <p:cNvPicPr>
            <a:picLocks noChangeAspect="1"/>
          </p:cNvPicPr>
          <p:nvPr/>
        </p:nvPicPr>
        <p:blipFill rotWithShape="1">
          <a:blip r:embed="rId2">
            <a:alphaModFix amt="95000"/>
            <a:extLst>
              <a:ext uri="{28A0092B-C50C-407E-A947-70E740481C1C}">
                <a14:useLocalDpi xmlns:a14="http://schemas.microsoft.com/office/drawing/2010/main" val="0"/>
              </a:ext>
            </a:extLst>
          </a:blip>
          <a:srcRect l="19199" t="81564" r="24550" b="512"/>
          <a:stretch/>
        </p:blipFill>
        <p:spPr>
          <a:xfrm rot="16200000">
            <a:off x="-2928938" y="2928937"/>
            <a:ext cx="6858002" cy="1000125"/>
          </a:xfrm>
          <a:prstGeom prst="rect">
            <a:avLst/>
          </a:prstGeom>
        </p:spPr>
      </p:pic>
    </p:spTree>
    <p:extLst>
      <p:ext uri="{BB962C8B-B14F-4D97-AF65-F5344CB8AC3E}">
        <p14:creationId xmlns:p14="http://schemas.microsoft.com/office/powerpoint/2010/main" val="29360580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3B0C7-4246-4F6C-5E50-436BD31DDA55}"/>
              </a:ext>
            </a:extLst>
          </p:cNvPr>
          <p:cNvSpPr>
            <a:spLocks noGrp="1"/>
          </p:cNvSpPr>
          <p:nvPr>
            <p:ph type="title"/>
          </p:nvPr>
        </p:nvSpPr>
        <p:spPr>
          <a:xfrm>
            <a:off x="838200" y="365125"/>
            <a:ext cx="10515600" cy="732155"/>
          </a:xfrm>
        </p:spPr>
        <p:txBody>
          <a:bodyPr vert="horz" lIns="91440" tIns="45720" rIns="91440" bIns="45720" rtlCol="0" anchor="ctr">
            <a:normAutofit/>
          </a:bodyPr>
          <a:lstStyle/>
          <a:p>
            <a:pPr marL="0" indent="0">
              <a:lnSpc>
                <a:spcPct val="100000"/>
              </a:lnSpc>
              <a:spcBef>
                <a:spcPts val="0"/>
              </a:spcBef>
              <a:buNone/>
              <a:defRPr/>
            </a:pPr>
            <a:r>
              <a:rPr lang="en-GB" sz="3600" dirty="0">
                <a:latin typeface="Franklin Gothic Demi" panose="020B0703020102020204" pitchFamily="34" charset="0"/>
                <a:cs typeface="Arial" panose="020B0604020202020204" pitchFamily="34" charset="0"/>
              </a:rPr>
              <a:t>What is an Integrated Care Community?</a:t>
            </a:r>
          </a:p>
        </p:txBody>
      </p:sp>
      <p:sp>
        <p:nvSpPr>
          <p:cNvPr id="3" name="Content Placeholder 2">
            <a:extLst>
              <a:ext uri="{FF2B5EF4-FFF2-40B4-BE49-F238E27FC236}">
                <a16:creationId xmlns:a16="http://schemas.microsoft.com/office/drawing/2014/main" id="{13AA6FDC-1E06-1594-6521-DAC7107839D5}"/>
              </a:ext>
            </a:extLst>
          </p:cNvPr>
          <p:cNvSpPr>
            <a:spLocks noGrp="1"/>
          </p:cNvSpPr>
          <p:nvPr>
            <p:ph idx="1"/>
          </p:nvPr>
        </p:nvSpPr>
        <p:spPr>
          <a:xfrm>
            <a:off x="4326807" y="3076599"/>
            <a:ext cx="19674493" cy="5080336"/>
          </a:xfrm>
        </p:spPr>
        <p:txBody>
          <a:bodyPr vert="horz" lIns="91440" tIns="45720" rIns="91440" bIns="45720" rtlCol="0" anchor="t">
            <a:normAutofit/>
          </a:bodyPr>
          <a:lstStyle/>
          <a:p>
            <a:pPr marL="0" indent="0">
              <a:lnSpc>
                <a:spcPct val="100000"/>
              </a:lnSpc>
              <a:spcBef>
                <a:spcPts val="0"/>
              </a:spcBef>
              <a:buNone/>
              <a:defRPr/>
            </a:pPr>
            <a:endParaRPr lang="en-GB" sz="3900" dirty="0">
              <a:latin typeface="Franklin Gothic Demi" panose="020B0703020102020204" pitchFamily="34" charset="0"/>
              <a:cs typeface="Arial" panose="020B0604020202020204" pitchFamily="34" charset="0"/>
            </a:endParaRPr>
          </a:p>
          <a:p>
            <a:pPr marL="0" indent="0">
              <a:buNone/>
            </a:pPr>
            <a:endParaRPr lang="en-GB" dirty="0"/>
          </a:p>
          <a:p>
            <a:pPr marL="0" indent="0">
              <a:buNone/>
            </a:pPr>
            <a:endParaRPr lang="en-GB" sz="2400" dirty="0">
              <a:latin typeface="Arial" panose="020B0604020202020204" pitchFamily="34" charset="0"/>
              <a:cs typeface="Arial" panose="020B0604020202020204" pitchFamily="34" charset="0"/>
            </a:endParaRPr>
          </a:p>
          <a:p>
            <a:pPr marL="0" indent="0">
              <a:buNone/>
            </a:pPr>
            <a:endParaRPr lang="en-US" sz="1800" dirty="0">
              <a:latin typeface="Franklin Gothic Book" panose="020B0503020102020204" pitchFamily="34" charset="0"/>
            </a:endParaRPr>
          </a:p>
        </p:txBody>
      </p:sp>
      <p:pic>
        <p:nvPicPr>
          <p:cNvPr id="4" name="Picture 3" descr="A silhouette of a city&#10;&#10;Description automatically generated">
            <a:extLst>
              <a:ext uri="{FF2B5EF4-FFF2-40B4-BE49-F238E27FC236}">
                <a16:creationId xmlns:a16="http://schemas.microsoft.com/office/drawing/2014/main" id="{23C66E85-7DA6-DDF8-CB02-97AC0190A58C}"/>
              </a:ext>
            </a:extLst>
          </p:cNvPr>
          <p:cNvPicPr>
            <a:picLocks noChangeAspect="1"/>
          </p:cNvPicPr>
          <p:nvPr/>
        </p:nvPicPr>
        <p:blipFill rotWithShape="1">
          <a:blip r:embed="rId2">
            <a:alphaModFix amt="95000"/>
            <a:extLst>
              <a:ext uri="{28A0092B-C50C-407E-A947-70E740481C1C}">
                <a14:useLocalDpi xmlns:a14="http://schemas.microsoft.com/office/drawing/2010/main" val="0"/>
              </a:ext>
            </a:extLst>
          </a:blip>
          <a:srcRect l="19199" t="81564" r="24550" b="512"/>
          <a:stretch/>
        </p:blipFill>
        <p:spPr>
          <a:xfrm rot="16200000">
            <a:off x="-2928938" y="2928937"/>
            <a:ext cx="6858002" cy="1000125"/>
          </a:xfrm>
          <a:prstGeom prst="rect">
            <a:avLst/>
          </a:prstGeom>
        </p:spPr>
      </p:pic>
      <p:pic>
        <p:nvPicPr>
          <p:cNvPr id="1028" name="Picture 4">
            <a:extLst>
              <a:ext uri="{FF2B5EF4-FFF2-40B4-BE49-F238E27FC236}">
                <a16:creationId xmlns:a16="http://schemas.microsoft.com/office/drawing/2014/main" id="{4EBDFD4B-40BA-8C01-F8CB-0A5DC6A424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2368" y="1337568"/>
            <a:ext cx="5787263" cy="5389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260024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1A699"/>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6D3AC01-C983-CE58-9848-89F63A48E0A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773501-A849-4862-9E29-EF020735AE50}"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5" name="Picture 4" descr="A silhouette of a city&#10;&#10;Description automatically generated">
            <a:extLst>
              <a:ext uri="{FF2B5EF4-FFF2-40B4-BE49-F238E27FC236}">
                <a16:creationId xmlns:a16="http://schemas.microsoft.com/office/drawing/2014/main" id="{FA28DA65-FBF1-85D3-1749-D3A20CF5A975}"/>
              </a:ext>
            </a:extLst>
          </p:cNvPr>
          <p:cNvPicPr>
            <a:picLocks noChangeAspect="1"/>
          </p:cNvPicPr>
          <p:nvPr/>
        </p:nvPicPr>
        <p:blipFill rotWithShape="1">
          <a:blip r:embed="rId2">
            <a:biLevel thresh="25000"/>
            <a:alphaModFix amt="20000"/>
            <a:extLst>
              <a:ext uri="{28A0092B-C50C-407E-A947-70E740481C1C}">
                <a14:useLocalDpi xmlns:a14="http://schemas.microsoft.com/office/drawing/2010/main" val="0"/>
              </a:ext>
            </a:extLst>
          </a:blip>
          <a:srcRect t="-3425" b="17597"/>
          <a:stretch/>
        </p:blipFill>
        <p:spPr>
          <a:xfrm>
            <a:off x="0" y="2068936"/>
            <a:ext cx="12192000" cy="4789064"/>
          </a:xfrm>
          <a:prstGeom prst="rect">
            <a:avLst/>
          </a:prstGeom>
        </p:spPr>
      </p:pic>
      <p:sp>
        <p:nvSpPr>
          <p:cNvPr id="6" name="TextBox 5">
            <a:extLst>
              <a:ext uri="{FF2B5EF4-FFF2-40B4-BE49-F238E27FC236}">
                <a16:creationId xmlns:a16="http://schemas.microsoft.com/office/drawing/2014/main" id="{5B764061-10CB-5D1B-4C28-62DFD92AB15A}"/>
              </a:ext>
            </a:extLst>
          </p:cNvPr>
          <p:cNvSpPr txBox="1"/>
          <p:nvPr/>
        </p:nvSpPr>
        <p:spPr>
          <a:xfrm>
            <a:off x="699678" y="673024"/>
            <a:ext cx="9706791"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prstClr val="white"/>
                </a:solidFill>
                <a:effectLst/>
                <a:uLnTx/>
                <a:uFillTx/>
                <a:latin typeface="Franklin Gothic Demi" panose="020B0703020102020204" pitchFamily="34" charset="0"/>
                <a:ea typeface="+mn-ea"/>
                <a:cs typeface="Arial" panose="020B0604020202020204" pitchFamily="34" charset="0"/>
              </a:rPr>
              <a:t>Emerging Operating Model</a:t>
            </a:r>
            <a:endParaRPr kumimoji="0" lang="en-GB" sz="4400" b="0" i="0" u="none" strike="noStrike" kern="1200" cap="none" spc="0" normalizeH="0" baseline="0" noProof="0" dirty="0">
              <a:ln>
                <a:noFill/>
              </a:ln>
              <a:solidFill>
                <a:prstClr val="white"/>
              </a:solidFill>
              <a:effectLst/>
              <a:uLnTx/>
              <a:uFillTx/>
              <a:latin typeface="Franklin Gothic Book" panose="020B0503020102020204" pitchFamily="34" charset="0"/>
              <a:ea typeface="+mn-ea"/>
              <a:cs typeface="Arial" panose="020B0604020202020204" pitchFamily="34" charset="0"/>
            </a:endParaRPr>
          </a:p>
        </p:txBody>
      </p:sp>
    </p:spTree>
    <p:extLst>
      <p:ext uri="{BB962C8B-B14F-4D97-AF65-F5344CB8AC3E}">
        <p14:creationId xmlns:p14="http://schemas.microsoft.com/office/powerpoint/2010/main" val="18581624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Content Placeholder 18">
            <a:extLst>
              <a:ext uri="{FF2B5EF4-FFF2-40B4-BE49-F238E27FC236}">
                <a16:creationId xmlns:a16="http://schemas.microsoft.com/office/drawing/2014/main" id="{44B0A5BE-D25C-B1CE-F2FC-E89525EA0E80}"/>
              </a:ext>
            </a:extLst>
          </p:cNvPr>
          <p:cNvGraphicFramePr>
            <a:graphicFrameLocks noGrp="1"/>
          </p:cNvGraphicFramePr>
          <p:nvPr>
            <p:ph idx="1"/>
          </p:nvPr>
        </p:nvGraphicFramePr>
        <p:xfrm>
          <a:off x="838200" y="1331483"/>
          <a:ext cx="10515600" cy="5203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 name="TextBox 20">
            <a:extLst>
              <a:ext uri="{FF2B5EF4-FFF2-40B4-BE49-F238E27FC236}">
                <a16:creationId xmlns:a16="http://schemas.microsoft.com/office/drawing/2014/main" id="{2ED657F6-03BF-9BF0-1BCF-4CBB6301D0C1}"/>
              </a:ext>
            </a:extLst>
          </p:cNvPr>
          <p:cNvSpPr txBox="1"/>
          <p:nvPr/>
        </p:nvSpPr>
        <p:spPr>
          <a:xfrm>
            <a:off x="4912905" y="516046"/>
            <a:ext cx="2430780"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Neighbourhood</a:t>
            </a:r>
          </a:p>
        </p:txBody>
      </p:sp>
      <p:sp>
        <p:nvSpPr>
          <p:cNvPr id="7" name="Rectangle 6">
            <a:extLst>
              <a:ext uri="{FF2B5EF4-FFF2-40B4-BE49-F238E27FC236}">
                <a16:creationId xmlns:a16="http://schemas.microsoft.com/office/drawing/2014/main" id="{7361D623-862D-43FD-CA66-BE0FA7A61A7D}"/>
              </a:ext>
            </a:extLst>
          </p:cNvPr>
          <p:cNvSpPr/>
          <p:nvPr/>
        </p:nvSpPr>
        <p:spPr>
          <a:xfrm>
            <a:off x="797928" y="2429552"/>
            <a:ext cx="1991360" cy="8213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Integrated Neighbourhood Teams</a:t>
            </a:r>
          </a:p>
        </p:txBody>
      </p:sp>
      <p:sp>
        <p:nvSpPr>
          <p:cNvPr id="8" name="Rectangle 7">
            <a:extLst>
              <a:ext uri="{FF2B5EF4-FFF2-40B4-BE49-F238E27FC236}">
                <a16:creationId xmlns:a16="http://schemas.microsoft.com/office/drawing/2014/main" id="{6D4350D5-78D6-3B1B-C191-188909D679D5}"/>
              </a:ext>
            </a:extLst>
          </p:cNvPr>
          <p:cNvSpPr/>
          <p:nvPr/>
        </p:nvSpPr>
        <p:spPr>
          <a:xfrm>
            <a:off x="9079055" y="2466978"/>
            <a:ext cx="1991360" cy="7839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Thriving Communities</a:t>
            </a:r>
          </a:p>
        </p:txBody>
      </p:sp>
      <p:sp>
        <p:nvSpPr>
          <p:cNvPr id="9" name="Rectangle 8">
            <a:extLst>
              <a:ext uri="{FF2B5EF4-FFF2-40B4-BE49-F238E27FC236}">
                <a16:creationId xmlns:a16="http://schemas.microsoft.com/office/drawing/2014/main" id="{D86F19CC-AB36-3118-A820-932C29905A32}"/>
              </a:ext>
            </a:extLst>
          </p:cNvPr>
          <p:cNvSpPr/>
          <p:nvPr/>
        </p:nvSpPr>
        <p:spPr>
          <a:xfrm>
            <a:off x="9079055" y="1261624"/>
            <a:ext cx="1991360" cy="821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Focus on </a:t>
            </a:r>
            <a:r>
              <a:rPr kumimoji="0" lang="en-GB" sz="1800" b="1" i="1" u="none" strike="noStrike" kern="1200" cap="none" spc="0" normalizeH="0" baseline="0" noProof="0" dirty="0">
                <a:ln>
                  <a:noFill/>
                </a:ln>
                <a:solidFill>
                  <a:prstClr val="white"/>
                </a:solidFill>
                <a:effectLst/>
                <a:uLnTx/>
                <a:uFillTx/>
                <a:latin typeface="Calibri" panose="020F0502020204030204"/>
                <a:ea typeface="+mn-ea"/>
                <a:cs typeface="+mn-cs"/>
              </a:rPr>
              <a:t>Community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Local Variation</a:t>
            </a:r>
          </a:p>
        </p:txBody>
      </p:sp>
      <p:sp>
        <p:nvSpPr>
          <p:cNvPr id="10" name="Rectangle 9">
            <a:extLst>
              <a:ext uri="{FF2B5EF4-FFF2-40B4-BE49-F238E27FC236}">
                <a16:creationId xmlns:a16="http://schemas.microsoft.com/office/drawing/2014/main" id="{773FDE17-F050-2989-46B4-B707BD4C59F5}"/>
              </a:ext>
            </a:extLst>
          </p:cNvPr>
          <p:cNvSpPr/>
          <p:nvPr/>
        </p:nvSpPr>
        <p:spPr>
          <a:xfrm>
            <a:off x="801190" y="1240311"/>
            <a:ext cx="1991360" cy="8213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Focus on </a:t>
            </a:r>
            <a:r>
              <a:rPr kumimoji="0" lang="en-GB" sz="1800" b="1" i="1" u="none" strike="noStrike" kern="1200" cap="none" spc="0" normalizeH="0" baseline="0" noProof="0" dirty="0">
                <a:ln>
                  <a:noFill/>
                </a:ln>
                <a:solidFill>
                  <a:prstClr val="white"/>
                </a:solidFill>
                <a:effectLst/>
                <a:uLnTx/>
                <a:uFillTx/>
                <a:latin typeface="Calibri" panose="020F0502020204030204"/>
                <a:ea typeface="+mn-ea"/>
                <a:cs typeface="+mn-cs"/>
              </a:rPr>
              <a:t>Individual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Core Offer</a:t>
            </a:r>
          </a:p>
        </p:txBody>
      </p:sp>
      <p:sp>
        <p:nvSpPr>
          <p:cNvPr id="11" name="Rectangle 10">
            <a:extLst>
              <a:ext uri="{FF2B5EF4-FFF2-40B4-BE49-F238E27FC236}">
                <a16:creationId xmlns:a16="http://schemas.microsoft.com/office/drawing/2014/main" id="{BC916A05-4C09-F23B-D821-6753A4B7A5CE}"/>
              </a:ext>
            </a:extLst>
          </p:cNvPr>
          <p:cNvSpPr/>
          <p:nvPr/>
        </p:nvSpPr>
        <p:spPr>
          <a:xfrm>
            <a:off x="655688" y="3685484"/>
            <a:ext cx="2275840" cy="24835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MDT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PHM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Risk Stratification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Care Navigators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Social Prescribing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HAWCS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Discharge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Admission Avoidance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AFFF83F4-F206-41FD-6E40-0B919AE62B74}"/>
              </a:ext>
            </a:extLst>
          </p:cNvPr>
          <p:cNvSpPr/>
          <p:nvPr/>
        </p:nvSpPr>
        <p:spPr>
          <a:xfrm>
            <a:off x="8972375" y="3702725"/>
            <a:ext cx="2204720" cy="24835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Asset Based Community Development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Public Health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Community Mobilisation</a:t>
            </a:r>
          </a:p>
        </p:txBody>
      </p:sp>
      <p:sp>
        <p:nvSpPr>
          <p:cNvPr id="13" name="Rectangle 12">
            <a:extLst>
              <a:ext uri="{FF2B5EF4-FFF2-40B4-BE49-F238E27FC236}">
                <a16:creationId xmlns:a16="http://schemas.microsoft.com/office/drawing/2014/main" id="{D1C06873-089F-50C7-2431-AD67AE171F87}"/>
              </a:ext>
            </a:extLst>
          </p:cNvPr>
          <p:cNvSpPr/>
          <p:nvPr/>
        </p:nvSpPr>
        <p:spPr>
          <a:xfrm>
            <a:off x="5225143" y="3746892"/>
            <a:ext cx="1741714" cy="5635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Integrated Care Communities</a:t>
            </a:r>
          </a:p>
        </p:txBody>
      </p:sp>
      <p:cxnSp>
        <p:nvCxnSpPr>
          <p:cNvPr id="17" name="Connector: Elbow 16">
            <a:extLst>
              <a:ext uri="{FF2B5EF4-FFF2-40B4-BE49-F238E27FC236}">
                <a16:creationId xmlns:a16="http://schemas.microsoft.com/office/drawing/2014/main" id="{7438243D-55F2-1421-7BFF-FAEFD53E90C6}"/>
              </a:ext>
            </a:extLst>
          </p:cNvPr>
          <p:cNvCxnSpPr>
            <a:cxnSpLocks/>
            <a:stCxn id="13" idx="1"/>
            <a:endCxn id="7" idx="3"/>
          </p:cNvCxnSpPr>
          <p:nvPr/>
        </p:nvCxnSpPr>
        <p:spPr>
          <a:xfrm rot="10800000">
            <a:off x="2789289" y="2840236"/>
            <a:ext cx="2435855" cy="1188453"/>
          </a:xfrm>
          <a:prstGeom prst="bentConnector3">
            <a:avLst>
              <a:gd name="adj1" fmla="val 81700"/>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746058C1-7E80-9C1F-38A4-A870F0EF8F4F}"/>
              </a:ext>
            </a:extLst>
          </p:cNvPr>
          <p:cNvSpPr txBox="1"/>
          <p:nvPr/>
        </p:nvSpPr>
        <p:spPr>
          <a:xfrm>
            <a:off x="7511507" y="2938884"/>
            <a:ext cx="58928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LA</a:t>
            </a:r>
          </a:p>
        </p:txBody>
      </p:sp>
      <p:sp>
        <p:nvSpPr>
          <p:cNvPr id="23" name="TextBox 22">
            <a:extLst>
              <a:ext uri="{FF2B5EF4-FFF2-40B4-BE49-F238E27FC236}">
                <a16:creationId xmlns:a16="http://schemas.microsoft.com/office/drawing/2014/main" id="{2E7ACCF3-B99D-45C8-B1D2-98A9D4F6052C}"/>
              </a:ext>
            </a:extLst>
          </p:cNvPr>
          <p:cNvSpPr txBox="1"/>
          <p:nvPr/>
        </p:nvSpPr>
        <p:spPr>
          <a:xfrm>
            <a:off x="4185196" y="4914178"/>
            <a:ext cx="76708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PCNs</a:t>
            </a:r>
          </a:p>
        </p:txBody>
      </p:sp>
      <p:sp>
        <p:nvSpPr>
          <p:cNvPr id="24" name="TextBox 23">
            <a:extLst>
              <a:ext uri="{FF2B5EF4-FFF2-40B4-BE49-F238E27FC236}">
                <a16:creationId xmlns:a16="http://schemas.microsoft.com/office/drawing/2014/main" id="{FC28EFB4-ECDC-CDF0-E2B9-E3C9389BD359}"/>
              </a:ext>
            </a:extLst>
          </p:cNvPr>
          <p:cNvSpPr txBox="1"/>
          <p:nvPr/>
        </p:nvSpPr>
        <p:spPr>
          <a:xfrm>
            <a:off x="5381803" y="1330445"/>
            <a:ext cx="1431490" cy="1200329"/>
          </a:xfrm>
          <a:prstGeom prst="rect">
            <a:avLst/>
          </a:prstGeom>
          <a:noFill/>
        </p:spPr>
        <p:txBody>
          <a:bodyPr wrap="square" lIns="91440" tIns="45720" rIns="91440" bIns="45720" rtlCol="0" anchor="t">
            <a:spAutoFit/>
          </a:bodyPr>
          <a:lstStyle/>
          <a:p>
            <a:pPr algn="ctr">
              <a:defRPr/>
            </a:pPr>
            <a:r>
              <a:rPr lang="en-GB" dirty="0">
                <a:latin typeface="Calibri" panose="020F0502020204030204"/>
              </a:rPr>
              <a:t>Acute and Community Mental</a:t>
            </a:r>
            <a:r>
              <a:rPr kumimoji="0" lang="en-GB" sz="1800" b="0" i="0" u="none" strike="noStrike" kern="1200" cap="none" spc="0" normalizeH="0" baseline="0" noProof="0" dirty="0">
                <a:ln>
                  <a:noFill/>
                </a:ln>
                <a:effectLst/>
                <a:uLnTx/>
                <a:uFillTx/>
                <a:latin typeface="Calibri" panose="020F0502020204030204"/>
                <a:ea typeface="+mn-ea"/>
                <a:cs typeface="+mn-cs"/>
              </a:rPr>
              <a:t> Health</a:t>
            </a:r>
          </a:p>
        </p:txBody>
      </p:sp>
      <p:sp>
        <p:nvSpPr>
          <p:cNvPr id="25" name="TextBox 24">
            <a:extLst>
              <a:ext uri="{FF2B5EF4-FFF2-40B4-BE49-F238E27FC236}">
                <a16:creationId xmlns:a16="http://schemas.microsoft.com/office/drawing/2014/main" id="{D1FC0CF3-27D8-91DF-6705-EF43743B42B6}"/>
              </a:ext>
            </a:extLst>
          </p:cNvPr>
          <p:cNvSpPr txBox="1"/>
          <p:nvPr/>
        </p:nvSpPr>
        <p:spPr>
          <a:xfrm>
            <a:off x="3605274" y="2492911"/>
            <a:ext cx="1280160" cy="1200329"/>
          </a:xfrm>
          <a:prstGeom prst="rect">
            <a:avLst/>
          </a:prstGeom>
          <a:noFill/>
        </p:spPr>
        <p:txBody>
          <a:bodyPr wrap="square" lIns="91440" tIns="45720" rIns="91440" bIns="45720" rtlCol="0" anchor="t">
            <a:spAutoFit/>
          </a:bodyPr>
          <a:lstStyle/>
          <a:p>
            <a:pPr algn="ctr">
              <a:defRPr/>
            </a:pPr>
            <a:r>
              <a:rPr lang="en-GB" dirty="0">
                <a:latin typeface="Calibri" panose="020F0502020204030204"/>
              </a:rPr>
              <a:t>Acute and Community</a:t>
            </a:r>
            <a:r>
              <a:rPr kumimoji="0" lang="en-GB" sz="1800" b="0" i="0" u="none" strike="noStrike" kern="1200" cap="none" spc="0" normalizeH="0" baseline="0" noProof="0" dirty="0">
                <a:ln>
                  <a:noFill/>
                </a:ln>
                <a:effectLst/>
                <a:uLnTx/>
                <a:uFillTx/>
                <a:latin typeface="Calibri" panose="020F0502020204030204"/>
                <a:ea typeface="+mn-ea"/>
                <a:cs typeface="+mn-cs"/>
              </a:rPr>
              <a:t> </a:t>
            </a:r>
            <a:r>
              <a:rPr lang="en-GB" dirty="0">
                <a:latin typeface="Calibri" panose="020F0502020204030204"/>
              </a:rPr>
              <a:t>Physical Health</a:t>
            </a:r>
            <a:endParaRPr kumimoji="0" lang="en-GB" sz="1800" b="0" i="0" u="none" strike="noStrike" kern="1200" cap="none" spc="0" normalizeH="0" baseline="0" noProof="0" dirty="0">
              <a:ln>
                <a:noFill/>
              </a:ln>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5200CD34-66D8-1C88-1BCC-5BFB30496BD5}"/>
              </a:ext>
            </a:extLst>
          </p:cNvPr>
          <p:cNvSpPr txBox="1"/>
          <p:nvPr/>
        </p:nvSpPr>
        <p:spPr>
          <a:xfrm>
            <a:off x="5630455" y="5425469"/>
            <a:ext cx="99568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Other Primary Care</a:t>
            </a:r>
          </a:p>
        </p:txBody>
      </p:sp>
      <p:sp>
        <p:nvSpPr>
          <p:cNvPr id="27" name="TextBox 26">
            <a:extLst>
              <a:ext uri="{FF2B5EF4-FFF2-40B4-BE49-F238E27FC236}">
                <a16:creationId xmlns:a16="http://schemas.microsoft.com/office/drawing/2014/main" id="{1F943DC4-04F2-F042-E1D9-B5785BBAA270}"/>
              </a:ext>
            </a:extLst>
          </p:cNvPr>
          <p:cNvSpPr txBox="1"/>
          <p:nvPr/>
        </p:nvSpPr>
        <p:spPr>
          <a:xfrm>
            <a:off x="7383056" y="4872438"/>
            <a:ext cx="84618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VCFSE</a:t>
            </a:r>
          </a:p>
        </p:txBody>
      </p:sp>
      <p:sp>
        <p:nvSpPr>
          <p:cNvPr id="28" name="TextBox 27">
            <a:extLst>
              <a:ext uri="{FF2B5EF4-FFF2-40B4-BE49-F238E27FC236}">
                <a16:creationId xmlns:a16="http://schemas.microsoft.com/office/drawing/2014/main" id="{8B014A9D-1B56-8210-10E6-840F474AD4D3}"/>
              </a:ext>
            </a:extLst>
          </p:cNvPr>
          <p:cNvSpPr txBox="1"/>
          <p:nvPr/>
        </p:nvSpPr>
        <p:spPr>
          <a:xfrm>
            <a:off x="3606800" y="497953"/>
            <a:ext cx="50800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36" name="Connector: Elbow 35">
            <a:extLst>
              <a:ext uri="{FF2B5EF4-FFF2-40B4-BE49-F238E27FC236}">
                <a16:creationId xmlns:a16="http://schemas.microsoft.com/office/drawing/2014/main" id="{F31BBDF2-92D3-9D50-94EA-F00CF187FF69}"/>
              </a:ext>
            </a:extLst>
          </p:cNvPr>
          <p:cNvCxnSpPr>
            <a:cxnSpLocks/>
            <a:stCxn id="13" idx="3"/>
            <a:endCxn id="8" idx="1"/>
          </p:cNvCxnSpPr>
          <p:nvPr/>
        </p:nvCxnSpPr>
        <p:spPr>
          <a:xfrm flipV="1">
            <a:off x="6966857" y="2858948"/>
            <a:ext cx="2112198" cy="1169740"/>
          </a:xfrm>
          <a:prstGeom prst="bentConnector3">
            <a:avLst>
              <a:gd name="adj1" fmla="val 83190"/>
            </a:avLst>
          </a:prstGeom>
          <a:ln>
            <a:solidFill>
              <a:schemeClr val="tx1"/>
            </a:solidFill>
            <a:headEnd type="triangle"/>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484233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1" name="Oval 30">
            <a:extLst>
              <a:ext uri="{FF2B5EF4-FFF2-40B4-BE49-F238E27FC236}">
                <a16:creationId xmlns:a16="http://schemas.microsoft.com/office/drawing/2014/main" id="{44458EC2-8B50-D4C8-6502-8627567ED72E}"/>
              </a:ext>
            </a:extLst>
          </p:cNvPr>
          <p:cNvSpPr/>
          <p:nvPr/>
        </p:nvSpPr>
        <p:spPr>
          <a:xfrm>
            <a:off x="3455128" y="-752715"/>
            <a:ext cx="8363430" cy="8363430"/>
          </a:xfrm>
          <a:prstGeom prst="ellipse">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Oval 29">
            <a:extLst>
              <a:ext uri="{FF2B5EF4-FFF2-40B4-BE49-F238E27FC236}">
                <a16:creationId xmlns:a16="http://schemas.microsoft.com/office/drawing/2014/main" id="{E3B0FD71-D263-851D-E065-7B62CA0991CD}"/>
              </a:ext>
            </a:extLst>
          </p:cNvPr>
          <p:cNvSpPr/>
          <p:nvPr/>
        </p:nvSpPr>
        <p:spPr>
          <a:xfrm>
            <a:off x="4207843" y="0"/>
            <a:ext cx="6858000" cy="6858000"/>
          </a:xfrm>
          <a:prstGeom prst="ellipse">
            <a:avLst/>
          </a:prstGeom>
          <a:solidFill>
            <a:schemeClr val="bg1">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C42242E3-DFFF-9274-7CD9-F0D27223748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773501-A849-4862-9E29-EF020735AE50}"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D48C3FFB-33FF-46B4-4CCA-BA4FF0AA98B1}"/>
              </a:ext>
            </a:extLst>
          </p:cNvPr>
          <p:cNvSpPr/>
          <p:nvPr/>
        </p:nvSpPr>
        <p:spPr>
          <a:xfrm>
            <a:off x="0" y="0"/>
            <a:ext cx="2990370" cy="6858000"/>
          </a:xfrm>
          <a:prstGeom prst="rect">
            <a:avLst/>
          </a:prstGeom>
          <a:solidFill>
            <a:schemeClr val="bg1"/>
          </a:solidFill>
          <a:ln>
            <a:noFill/>
          </a:ln>
        </p:spPr>
        <p:style>
          <a:lnRef idx="2">
            <a:schemeClr val="dk1">
              <a:shade val="15000"/>
            </a:schemeClr>
          </a:lnRef>
          <a:fillRef idx="1">
            <a:schemeClr val="dk1"/>
          </a:fillRef>
          <a:effectRef idx="0">
            <a:schemeClr val="dk1"/>
          </a:effectRef>
          <a:fontRef idx="minor">
            <a:schemeClr val="lt1"/>
          </a:fontRef>
        </p:style>
        <p:txBody>
          <a:bodyPr lIns="288000" tIns="540000" rIns="288000" bIns="180000" rtlCol="0" anchor="ctr"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rPr>
              <a:t>The Population Health Management Hexagon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Integrated Care Communities (ICCs) use a Population Health frame of reference look to influence these six elements seeking to achieve through their work with partners at a community level.</a:t>
            </a:r>
            <a:endParaRPr kumimoji="0" lang="en-GB" sz="18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p:txBody>
      </p:sp>
      <p:sp>
        <p:nvSpPr>
          <p:cNvPr id="7" name="Oval 6">
            <a:extLst>
              <a:ext uri="{FF2B5EF4-FFF2-40B4-BE49-F238E27FC236}">
                <a16:creationId xmlns:a16="http://schemas.microsoft.com/office/drawing/2014/main" id="{49685FE8-9467-D0DB-F1B6-1F316C1EF2AF}"/>
              </a:ext>
            </a:extLst>
          </p:cNvPr>
          <p:cNvSpPr/>
          <p:nvPr/>
        </p:nvSpPr>
        <p:spPr>
          <a:xfrm>
            <a:off x="4855543" y="647700"/>
            <a:ext cx="5562600" cy="5562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1D960A34-60DD-E78A-33BC-8CEFABF57454}"/>
              </a:ext>
            </a:extLst>
          </p:cNvPr>
          <p:cNvSpPr txBox="1"/>
          <p:nvPr/>
        </p:nvSpPr>
        <p:spPr>
          <a:xfrm>
            <a:off x="6302732" y="420013"/>
            <a:ext cx="271073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5B0F0"/>
                </a:solidFill>
                <a:effectLst/>
                <a:uLnTx/>
                <a:uFillTx/>
                <a:latin typeface="Franklin Gothic Demi" panose="020B0703020102020204" pitchFamily="34" charset="0"/>
                <a:ea typeface="+mn-ea"/>
                <a:cs typeface="+mn-cs"/>
              </a:rPr>
              <a:t>PREDICT</a:t>
            </a:r>
            <a:r>
              <a:rPr kumimoji="0" lang="en-GB" sz="1400" b="0" i="0" u="none" strike="noStrike" kern="1200" cap="none" spc="0" normalizeH="0" baseline="0" noProof="0" dirty="0">
                <a:ln>
                  <a:noFill/>
                </a:ln>
                <a:solidFill>
                  <a:srgbClr val="35B0F0"/>
                </a:solidFill>
                <a:effectLst/>
                <a:uLnTx/>
                <a:uFillTx/>
                <a:latin typeface="Franklin Gothic Book" panose="020B0503020102020204" pitchFamily="34" charset="0"/>
                <a:ea typeface="+mn-ea"/>
                <a:cs typeface="+mn-cs"/>
              </a:rPr>
              <a:t> </a:t>
            </a:r>
            <a:r>
              <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Using data, insight and ongoing dialogue with communities to identify early issues likely to lead to ill health</a:t>
            </a:r>
          </a:p>
        </p:txBody>
      </p:sp>
      <p:sp>
        <p:nvSpPr>
          <p:cNvPr id="9" name="TextBox 8">
            <a:extLst>
              <a:ext uri="{FF2B5EF4-FFF2-40B4-BE49-F238E27FC236}">
                <a16:creationId xmlns:a16="http://schemas.microsoft.com/office/drawing/2014/main" id="{7E0C1700-A6AC-FCC5-2D2C-E74A454D2551}"/>
              </a:ext>
            </a:extLst>
          </p:cNvPr>
          <p:cNvSpPr txBox="1"/>
          <p:nvPr/>
        </p:nvSpPr>
        <p:spPr>
          <a:xfrm>
            <a:off x="6281475" y="5563179"/>
            <a:ext cx="271073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5B0F0"/>
                </a:solidFill>
                <a:effectLst/>
                <a:uLnTx/>
                <a:uFillTx/>
                <a:latin typeface="Franklin Gothic Demi" panose="020B0703020102020204" pitchFamily="34" charset="0"/>
                <a:ea typeface="+mn-ea"/>
                <a:cs typeface="+mn-cs"/>
              </a:rPr>
              <a:t>PROTECT</a:t>
            </a:r>
            <a:r>
              <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 </a:t>
            </a:r>
            <a:r>
              <a:rPr kumimoji="0" lang="en-US"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Working with people with known conditions/risk factors to reduce their risk of ill health</a:t>
            </a:r>
            <a:endPar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p:txBody>
      </p:sp>
      <p:sp>
        <p:nvSpPr>
          <p:cNvPr id="10" name="TextBox 9">
            <a:extLst>
              <a:ext uri="{FF2B5EF4-FFF2-40B4-BE49-F238E27FC236}">
                <a16:creationId xmlns:a16="http://schemas.microsoft.com/office/drawing/2014/main" id="{4D8A3546-F135-79B6-D4AB-CAC510AA2F6F}"/>
              </a:ext>
            </a:extLst>
          </p:cNvPr>
          <p:cNvSpPr txBox="1"/>
          <p:nvPr/>
        </p:nvSpPr>
        <p:spPr>
          <a:xfrm>
            <a:off x="9497886" y="1710144"/>
            <a:ext cx="2073600" cy="116955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5B0F0"/>
                </a:solidFill>
                <a:effectLst/>
                <a:uLnTx/>
                <a:uFillTx/>
                <a:latin typeface="Franklin Gothic Demi" panose="020B0703020102020204" pitchFamily="34" charset="0"/>
                <a:ea typeface="+mn-ea"/>
                <a:cs typeface="+mn-cs"/>
              </a:rPr>
              <a:t>PREVENT</a:t>
            </a:r>
            <a:r>
              <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 </a:t>
            </a:r>
            <a:r>
              <a:rPr kumimoji="0" lang="en-US"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Acting with people and communities to improve lifestyles, social circumstances and our environment to improve health and wellbeing</a:t>
            </a:r>
            <a:endPar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p:txBody>
      </p:sp>
      <p:sp>
        <p:nvSpPr>
          <p:cNvPr id="11" name="TextBox 10">
            <a:extLst>
              <a:ext uri="{FF2B5EF4-FFF2-40B4-BE49-F238E27FC236}">
                <a16:creationId xmlns:a16="http://schemas.microsoft.com/office/drawing/2014/main" id="{1144F39E-AC6F-EF94-5E56-5257EC425B26}"/>
              </a:ext>
            </a:extLst>
          </p:cNvPr>
          <p:cNvSpPr txBox="1"/>
          <p:nvPr/>
        </p:nvSpPr>
        <p:spPr>
          <a:xfrm>
            <a:off x="9497886" y="3978305"/>
            <a:ext cx="2071814"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5B0F0"/>
                </a:solidFill>
                <a:effectLst/>
                <a:uLnTx/>
                <a:uFillTx/>
                <a:latin typeface="Franklin Gothic Demi" panose="020B0703020102020204" pitchFamily="34" charset="0"/>
                <a:ea typeface="+mn-ea"/>
                <a:cs typeface="+mn-cs"/>
              </a:rPr>
              <a:t>DETECT</a:t>
            </a:r>
            <a:r>
              <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 </a:t>
            </a:r>
            <a:r>
              <a:rPr kumimoji="0" lang="en-US"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working proactively in integrated teams to find people who have a condition which increases their risk of ill health</a:t>
            </a:r>
            <a:endPar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p:txBody>
      </p:sp>
      <p:sp>
        <p:nvSpPr>
          <p:cNvPr id="12" name="TextBox 11">
            <a:extLst>
              <a:ext uri="{FF2B5EF4-FFF2-40B4-BE49-F238E27FC236}">
                <a16:creationId xmlns:a16="http://schemas.microsoft.com/office/drawing/2014/main" id="{3E61D712-1578-1434-D7B8-F7BCB99360CC}"/>
              </a:ext>
            </a:extLst>
          </p:cNvPr>
          <p:cNvSpPr txBox="1"/>
          <p:nvPr/>
        </p:nvSpPr>
        <p:spPr>
          <a:xfrm>
            <a:off x="3455128" y="1710144"/>
            <a:ext cx="2073600"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5B0F0"/>
                </a:solidFill>
                <a:effectLst/>
                <a:uLnTx/>
                <a:uFillTx/>
                <a:latin typeface="Franklin Gothic Demi" panose="020B0703020102020204" pitchFamily="34" charset="0"/>
                <a:ea typeface="+mn-ea"/>
                <a:cs typeface="+mn-cs"/>
              </a:rPr>
              <a:t>RECOVER</a:t>
            </a:r>
            <a:r>
              <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 </a:t>
            </a:r>
            <a:r>
              <a:rPr kumimoji="0" lang="en-US"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Working with people and carers to enable those recovering from illness to live as full a life as possible, or receive excellent and equitable palliative care</a:t>
            </a:r>
            <a:endPar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p:txBody>
      </p:sp>
      <p:sp>
        <p:nvSpPr>
          <p:cNvPr id="13" name="TextBox 12">
            <a:extLst>
              <a:ext uri="{FF2B5EF4-FFF2-40B4-BE49-F238E27FC236}">
                <a16:creationId xmlns:a16="http://schemas.microsoft.com/office/drawing/2014/main" id="{BF1E91BF-681E-545E-C7CF-E9E85BB99BA0}"/>
              </a:ext>
            </a:extLst>
          </p:cNvPr>
          <p:cNvSpPr txBox="1"/>
          <p:nvPr/>
        </p:nvSpPr>
        <p:spPr>
          <a:xfrm>
            <a:off x="3455128" y="3978305"/>
            <a:ext cx="207360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5B0F0"/>
                </a:solidFill>
                <a:effectLst/>
                <a:uLnTx/>
                <a:uFillTx/>
                <a:latin typeface="Franklin Gothic Demi" panose="020B0703020102020204" pitchFamily="34" charset="0"/>
                <a:ea typeface="+mn-ea"/>
                <a:cs typeface="+mn-cs"/>
              </a:rPr>
              <a:t>MANAGE</a:t>
            </a:r>
            <a:r>
              <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 </a:t>
            </a:r>
            <a:r>
              <a:rPr kumimoji="0" lang="en-US"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Ensuring equitable access to the best possible healthcare at the earliest opportunity</a:t>
            </a:r>
            <a:endPar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p:txBody>
      </p:sp>
      <p:pic>
        <p:nvPicPr>
          <p:cNvPr id="14" name="Picture 13">
            <a:extLst>
              <a:ext uri="{FF2B5EF4-FFF2-40B4-BE49-F238E27FC236}">
                <a16:creationId xmlns:a16="http://schemas.microsoft.com/office/drawing/2014/main" id="{A53F4D83-C524-6E45-8E23-CD05FC5052D0}"/>
              </a:ext>
            </a:extLst>
          </p:cNvPr>
          <p:cNvPicPr>
            <a:picLocks noChangeAspect="1"/>
          </p:cNvPicPr>
          <p:nvPr/>
        </p:nvPicPr>
        <p:blipFill>
          <a:blip r:embed="rId3"/>
          <a:stretch>
            <a:fillRect/>
          </a:stretch>
        </p:blipFill>
        <p:spPr>
          <a:xfrm>
            <a:off x="5275149" y="1374120"/>
            <a:ext cx="4765902" cy="4220188"/>
          </a:xfrm>
          <a:prstGeom prst="rect">
            <a:avLst/>
          </a:prstGeom>
        </p:spPr>
      </p:pic>
    </p:spTree>
    <p:extLst>
      <p:ext uri="{BB962C8B-B14F-4D97-AF65-F5344CB8AC3E}">
        <p14:creationId xmlns:p14="http://schemas.microsoft.com/office/powerpoint/2010/main" val="63042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21A699"/>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6D3AC01-C983-CE58-9848-89F63A48E0A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773501-A849-4862-9E29-EF020735AE50}"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5" name="Picture 4" descr="A silhouette of a city&#10;&#10;Description automatically generated">
            <a:extLst>
              <a:ext uri="{FF2B5EF4-FFF2-40B4-BE49-F238E27FC236}">
                <a16:creationId xmlns:a16="http://schemas.microsoft.com/office/drawing/2014/main" id="{FA28DA65-FBF1-85D3-1749-D3A20CF5A975}"/>
              </a:ext>
            </a:extLst>
          </p:cNvPr>
          <p:cNvPicPr>
            <a:picLocks noChangeAspect="1"/>
          </p:cNvPicPr>
          <p:nvPr/>
        </p:nvPicPr>
        <p:blipFill rotWithShape="1">
          <a:blip r:embed="rId2">
            <a:biLevel thresh="25000"/>
            <a:alphaModFix amt="20000"/>
            <a:extLst>
              <a:ext uri="{28A0092B-C50C-407E-A947-70E740481C1C}">
                <a14:useLocalDpi xmlns:a14="http://schemas.microsoft.com/office/drawing/2010/main" val="0"/>
              </a:ext>
            </a:extLst>
          </a:blip>
          <a:srcRect t="-3425" b="17597"/>
          <a:stretch/>
        </p:blipFill>
        <p:spPr>
          <a:xfrm>
            <a:off x="0" y="2068936"/>
            <a:ext cx="12192000" cy="4789064"/>
          </a:xfrm>
          <a:prstGeom prst="rect">
            <a:avLst/>
          </a:prstGeom>
        </p:spPr>
      </p:pic>
      <p:sp>
        <p:nvSpPr>
          <p:cNvPr id="6" name="TextBox 5">
            <a:extLst>
              <a:ext uri="{FF2B5EF4-FFF2-40B4-BE49-F238E27FC236}">
                <a16:creationId xmlns:a16="http://schemas.microsoft.com/office/drawing/2014/main" id="{5B764061-10CB-5D1B-4C28-62DFD92AB15A}"/>
              </a:ext>
            </a:extLst>
          </p:cNvPr>
          <p:cNvSpPr txBox="1"/>
          <p:nvPr/>
        </p:nvSpPr>
        <p:spPr>
          <a:xfrm>
            <a:off x="699678" y="673024"/>
            <a:ext cx="9706791"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prstClr val="white"/>
                </a:solidFill>
                <a:effectLst/>
                <a:uLnTx/>
                <a:uFillTx/>
                <a:latin typeface="Franklin Gothic Demi" panose="020B0703020102020204" pitchFamily="34" charset="0"/>
                <a:ea typeface="+mn-ea"/>
                <a:cs typeface="Arial" panose="020B0604020202020204" pitchFamily="34" charset="0"/>
              </a:rPr>
              <a:t>Key Functions</a:t>
            </a:r>
            <a:endParaRPr kumimoji="0" lang="en-GB" sz="4400" b="0" i="0" u="none" strike="noStrike" kern="1200" cap="none" spc="0" normalizeH="0" baseline="0" noProof="0" dirty="0">
              <a:ln>
                <a:noFill/>
              </a:ln>
              <a:solidFill>
                <a:prstClr val="white"/>
              </a:solidFill>
              <a:effectLst/>
              <a:uLnTx/>
              <a:uFillTx/>
              <a:latin typeface="Franklin Gothic Book" panose="020B0503020102020204" pitchFamily="34" charset="0"/>
              <a:ea typeface="+mn-ea"/>
              <a:cs typeface="Arial" panose="020B0604020202020204" pitchFamily="34" charset="0"/>
            </a:endParaRPr>
          </a:p>
        </p:txBody>
      </p:sp>
    </p:spTree>
    <p:extLst>
      <p:ext uri="{BB962C8B-B14F-4D97-AF65-F5344CB8AC3E}">
        <p14:creationId xmlns:p14="http://schemas.microsoft.com/office/powerpoint/2010/main" val="2455186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48C3FFB-33FF-46B4-4CCA-BA4FF0AA98B1}"/>
              </a:ext>
            </a:extLst>
          </p:cNvPr>
          <p:cNvSpPr/>
          <p:nvPr/>
        </p:nvSpPr>
        <p:spPr>
          <a:xfrm>
            <a:off x="0" y="0"/>
            <a:ext cx="4660900" cy="6858000"/>
          </a:xfrm>
          <a:prstGeom prst="rect">
            <a:avLst/>
          </a:prstGeom>
          <a:solidFill>
            <a:schemeClr val="bg1"/>
          </a:solidFill>
          <a:ln>
            <a:noFill/>
          </a:ln>
        </p:spPr>
        <p:style>
          <a:lnRef idx="2">
            <a:schemeClr val="dk1">
              <a:shade val="15000"/>
            </a:schemeClr>
          </a:lnRef>
          <a:fillRef idx="1">
            <a:schemeClr val="dk1"/>
          </a:fillRef>
          <a:effectRef idx="0">
            <a:schemeClr val="dk1"/>
          </a:effectRef>
          <a:fontRef idx="minor">
            <a:schemeClr val="lt1"/>
          </a:fontRef>
        </p:style>
        <p:txBody>
          <a:bodyPr lIns="540000" tIns="540000" rIns="360000" bIns="180000"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rPr>
              <a:t>ICC Operating Model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This is </a:t>
            </a:r>
            <a:r>
              <a:rPr kumimoji="0" lang="en-US" sz="1600" b="0" i="0" u="none" strike="noStrike" kern="1200" cap="none" spc="0" normalizeH="0" baseline="0" noProof="0" dirty="0">
                <a:ln>
                  <a:noFill/>
                </a:ln>
                <a:solidFill>
                  <a:srgbClr val="00B0F0"/>
                </a:solidFill>
                <a:effectLst/>
                <a:uLnTx/>
                <a:uFillTx/>
                <a:latin typeface="Franklin Gothic Demi" panose="020B0703020102020204" pitchFamily="34" charset="0"/>
                <a:ea typeface="+mn-ea"/>
                <a:cs typeface="+mn-cs"/>
              </a:rPr>
              <a:t>how</a:t>
            </a: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 the Integrated Care Communities (ICCs) deliver with partners at a community level.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The work plan of the ICCs can be </a:t>
            </a:r>
            <a:r>
              <a:rPr kumimoji="0" lang="en-US" sz="1600" b="0" i="0" u="none" strike="noStrike" kern="1200" cap="none" spc="0" normalizeH="0" baseline="0" noProof="0" dirty="0" err="1">
                <a:ln>
                  <a:noFill/>
                </a:ln>
                <a:solidFill>
                  <a:srgbClr val="0070C0"/>
                </a:solidFill>
                <a:effectLst/>
                <a:uLnTx/>
                <a:uFillTx/>
                <a:latin typeface="Franklin Gothic Book" panose="020B0503020102020204" pitchFamily="34" charset="0"/>
                <a:ea typeface="+mn-ea"/>
                <a:cs typeface="+mn-cs"/>
              </a:rPr>
              <a:t>summarised</a:t>
            </a: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 into </a:t>
            </a:r>
            <a:r>
              <a:rPr kumimoji="0" lang="en-US" sz="1600" b="0" i="0" u="none" strike="noStrike" kern="1200" cap="none" spc="0" normalizeH="0" baseline="0" noProof="0" dirty="0">
                <a:ln>
                  <a:noFill/>
                </a:ln>
                <a:solidFill>
                  <a:srgbClr val="00B0F0"/>
                </a:solidFill>
                <a:effectLst/>
                <a:uLnTx/>
                <a:uFillTx/>
                <a:latin typeface="Franklin Gothic Demi" panose="020B0703020102020204" pitchFamily="34" charset="0"/>
                <a:ea typeface="+mn-ea"/>
                <a:cs typeface="+mn-cs"/>
              </a:rPr>
              <a:t>8 key domains </a:t>
            </a: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of work.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Each domain work includes a combination of </a:t>
            </a:r>
            <a:r>
              <a:rPr kumimoji="0" lang="en-US" sz="1600" b="0" i="0" u="none" strike="noStrike" kern="1200" cap="none" spc="0" normalizeH="0" baseline="0" noProof="0" dirty="0">
                <a:ln>
                  <a:noFill/>
                </a:ln>
                <a:solidFill>
                  <a:srgbClr val="00B0F0"/>
                </a:solidFill>
                <a:effectLst/>
                <a:uLnTx/>
                <a:uFillTx/>
                <a:latin typeface="Franklin Gothic Demi" panose="020B0703020102020204" pitchFamily="34" charset="0"/>
                <a:ea typeface="+mn-ea"/>
                <a:cs typeface="+mn-cs"/>
              </a:rPr>
              <a:t>routine activities and localised actions </a:t>
            </a: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that reflect the needs of their communities.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Each domain of work requires different skills sets and resources and will generate different benefits and outcomes.</a:t>
            </a:r>
            <a:endParaRPr kumimoji="0" lang="en-GB"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p:txBody>
      </p:sp>
      <p:grpSp>
        <p:nvGrpSpPr>
          <p:cNvPr id="6" name="Group 5">
            <a:extLst>
              <a:ext uri="{FF2B5EF4-FFF2-40B4-BE49-F238E27FC236}">
                <a16:creationId xmlns:a16="http://schemas.microsoft.com/office/drawing/2014/main" id="{1317B2E5-D040-ADB9-BB47-F7F9D32EDB45}"/>
              </a:ext>
            </a:extLst>
          </p:cNvPr>
          <p:cNvGrpSpPr/>
          <p:nvPr/>
        </p:nvGrpSpPr>
        <p:grpSpPr>
          <a:xfrm>
            <a:off x="5054600" y="38100"/>
            <a:ext cx="6718300" cy="6526329"/>
            <a:chOff x="5092700" y="38100"/>
            <a:chExt cx="6718300" cy="6526329"/>
          </a:xfrm>
        </p:grpSpPr>
        <p:pic>
          <p:nvPicPr>
            <p:cNvPr id="4" name="Picture 2" descr="Circle arrow with tail effect circular arrows Vector Image">
              <a:extLst>
                <a:ext uri="{FF2B5EF4-FFF2-40B4-BE49-F238E27FC236}">
                  <a16:creationId xmlns:a16="http://schemas.microsoft.com/office/drawing/2014/main" id="{7459EF22-8D7D-B10C-4033-DF772D9283D5}"/>
                </a:ext>
              </a:extLst>
            </p:cNvPr>
            <p:cNvPicPr>
              <a:picLocks noChangeAspect="1" noChangeArrowheads="1"/>
            </p:cNvPicPr>
            <p:nvPr/>
          </p:nvPicPr>
          <p:blipFill rotWithShape="1">
            <a:blip r:embed="rId3">
              <a:clrChange>
                <a:clrFrom>
                  <a:srgbClr val="FFFFFF"/>
                </a:clrFrom>
                <a:clrTo>
                  <a:srgbClr val="FFFFFF">
                    <a:alpha val="0"/>
                  </a:srgbClr>
                </a:clrTo>
              </a:clrChange>
              <a:duotone>
                <a:schemeClr val="bg2">
                  <a:shade val="45000"/>
                  <a:satMod val="135000"/>
                </a:schemeClr>
                <a:prstClr val="white"/>
              </a:duotone>
              <a:alphaModFix amt="10000"/>
              <a:extLst>
                <a:ext uri="{28A0092B-C50C-407E-A947-70E740481C1C}">
                  <a14:useLocalDpi xmlns:a14="http://schemas.microsoft.com/office/drawing/2010/main" val="0"/>
                </a:ext>
              </a:extLst>
            </a:blip>
            <a:srcRect b="9198"/>
            <a:stretch/>
          </p:blipFill>
          <p:spPr bwMode="auto">
            <a:xfrm>
              <a:off x="5198133" y="38100"/>
              <a:ext cx="6507433" cy="638162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 1">
              <a:extLst>
                <a:ext uri="{FF2B5EF4-FFF2-40B4-BE49-F238E27FC236}">
                  <a16:creationId xmlns:a16="http://schemas.microsoft.com/office/drawing/2014/main" id="{4091D119-4BF3-4B79-8FC0-F664B11D2C79}"/>
                </a:ext>
              </a:extLst>
            </p:cNvPr>
            <p:cNvGraphicFramePr/>
            <p:nvPr/>
          </p:nvGraphicFramePr>
          <p:xfrm>
            <a:off x="5092700" y="315383"/>
            <a:ext cx="6718300" cy="624904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spTree>
    <p:extLst>
      <p:ext uri="{BB962C8B-B14F-4D97-AF65-F5344CB8AC3E}">
        <p14:creationId xmlns:p14="http://schemas.microsoft.com/office/powerpoint/2010/main" val="8780056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48C3FFB-33FF-46B4-4CCA-BA4FF0AA98B1}"/>
              </a:ext>
            </a:extLst>
          </p:cNvPr>
          <p:cNvSpPr/>
          <p:nvPr/>
        </p:nvSpPr>
        <p:spPr>
          <a:xfrm>
            <a:off x="0" y="0"/>
            <a:ext cx="4662000" cy="6858000"/>
          </a:xfrm>
          <a:prstGeom prst="rect">
            <a:avLst/>
          </a:prstGeom>
          <a:solidFill>
            <a:schemeClr val="bg1"/>
          </a:solidFill>
          <a:ln>
            <a:noFill/>
          </a:ln>
        </p:spPr>
        <p:style>
          <a:lnRef idx="2">
            <a:schemeClr val="dk1">
              <a:shade val="15000"/>
            </a:schemeClr>
          </a:lnRef>
          <a:fillRef idx="1">
            <a:schemeClr val="dk1"/>
          </a:fillRef>
          <a:effectRef idx="0">
            <a:schemeClr val="dk1"/>
          </a:effectRef>
          <a:fontRef idx="minor">
            <a:schemeClr val="lt1"/>
          </a:fontRef>
        </p:style>
        <p:txBody>
          <a:bodyPr lIns="540000" tIns="540000" rIns="360000" bIns="180000"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rPr>
              <a:t>Convening of Partners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endParaRP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Brining partners together around a specific issue or topic that is affecting the community.</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Regular and intentional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Outputs of this work include: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Networking,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Updating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Strengthening relationships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Collaboration e.g. making funding buds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Cross referencing information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Support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Building and maintaining trust </a:t>
            </a:r>
          </a:p>
        </p:txBody>
      </p:sp>
      <p:grpSp>
        <p:nvGrpSpPr>
          <p:cNvPr id="3" name="Group 2">
            <a:extLst>
              <a:ext uri="{FF2B5EF4-FFF2-40B4-BE49-F238E27FC236}">
                <a16:creationId xmlns:a16="http://schemas.microsoft.com/office/drawing/2014/main" id="{2D40A5CE-86B0-43DD-E6B0-BC82B20A5CFE}"/>
              </a:ext>
            </a:extLst>
          </p:cNvPr>
          <p:cNvGrpSpPr/>
          <p:nvPr/>
        </p:nvGrpSpPr>
        <p:grpSpPr>
          <a:xfrm>
            <a:off x="5054600" y="38100"/>
            <a:ext cx="6718300" cy="6504517"/>
            <a:chOff x="5092700" y="38100"/>
            <a:chExt cx="6718300" cy="6504517"/>
          </a:xfrm>
        </p:grpSpPr>
        <p:pic>
          <p:nvPicPr>
            <p:cNvPr id="4" name="Picture 2" descr="Circle arrow with tail effect circular arrows Vector Image">
              <a:extLst>
                <a:ext uri="{FF2B5EF4-FFF2-40B4-BE49-F238E27FC236}">
                  <a16:creationId xmlns:a16="http://schemas.microsoft.com/office/drawing/2014/main" id="{B7358ECD-66D7-E82E-DD8E-45A1E5F8E46B}"/>
                </a:ext>
              </a:extLst>
            </p:cNvPr>
            <p:cNvPicPr>
              <a:picLocks noChangeAspect="1" noChangeArrowheads="1"/>
            </p:cNvPicPr>
            <p:nvPr/>
          </p:nvPicPr>
          <p:blipFill rotWithShape="1">
            <a:blip r:embed="rId3">
              <a:clrChange>
                <a:clrFrom>
                  <a:srgbClr val="FFFFFF"/>
                </a:clrFrom>
                <a:clrTo>
                  <a:srgbClr val="FFFFFF">
                    <a:alpha val="0"/>
                  </a:srgbClr>
                </a:clrTo>
              </a:clrChange>
              <a:duotone>
                <a:schemeClr val="bg2">
                  <a:shade val="45000"/>
                  <a:satMod val="135000"/>
                </a:schemeClr>
                <a:prstClr val="white"/>
              </a:duotone>
              <a:alphaModFix amt="10000"/>
              <a:extLst>
                <a:ext uri="{28A0092B-C50C-407E-A947-70E740481C1C}">
                  <a14:useLocalDpi xmlns:a14="http://schemas.microsoft.com/office/drawing/2010/main" val="0"/>
                </a:ext>
              </a:extLst>
            </a:blip>
            <a:srcRect b="9198"/>
            <a:stretch/>
          </p:blipFill>
          <p:spPr bwMode="auto">
            <a:xfrm>
              <a:off x="5198133" y="38100"/>
              <a:ext cx="6507433" cy="638162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a:extLst>
                <a:ext uri="{FF2B5EF4-FFF2-40B4-BE49-F238E27FC236}">
                  <a16:creationId xmlns:a16="http://schemas.microsoft.com/office/drawing/2014/main" id="{B1E25FAA-725F-F89A-112F-225E6F15C918}"/>
                </a:ext>
              </a:extLst>
            </p:cNvPr>
            <p:cNvGraphicFramePr/>
            <p:nvPr/>
          </p:nvGraphicFramePr>
          <p:xfrm>
            <a:off x="5092700" y="315383"/>
            <a:ext cx="6718300" cy="62272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spTree>
    <p:extLst>
      <p:ext uri="{BB962C8B-B14F-4D97-AF65-F5344CB8AC3E}">
        <p14:creationId xmlns:p14="http://schemas.microsoft.com/office/powerpoint/2010/main" val="2424870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48C3FFB-33FF-46B4-4CCA-BA4FF0AA98B1}"/>
              </a:ext>
            </a:extLst>
          </p:cNvPr>
          <p:cNvSpPr/>
          <p:nvPr/>
        </p:nvSpPr>
        <p:spPr>
          <a:xfrm>
            <a:off x="0" y="0"/>
            <a:ext cx="4662000" cy="6858000"/>
          </a:xfrm>
          <a:prstGeom prst="rect">
            <a:avLst/>
          </a:prstGeom>
          <a:solidFill>
            <a:schemeClr val="bg1"/>
          </a:solidFill>
          <a:ln>
            <a:noFill/>
          </a:ln>
        </p:spPr>
        <p:style>
          <a:lnRef idx="2">
            <a:schemeClr val="dk1">
              <a:shade val="15000"/>
            </a:schemeClr>
          </a:lnRef>
          <a:fillRef idx="1">
            <a:schemeClr val="dk1"/>
          </a:fillRef>
          <a:effectRef idx="0">
            <a:schemeClr val="dk1"/>
          </a:effectRef>
          <a:fontRef idx="minor">
            <a:schemeClr val="lt1"/>
          </a:fontRef>
        </p:style>
        <p:txBody>
          <a:bodyPr lIns="540000" tIns="540000" rIns="360000" bIns="180000"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rPr>
              <a:t>Engagement and Intelligence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endParaRP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Engaging with communities to understand the barriers affecting their health and wellbeing.</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Working with partners to understand the issues and challenges to a community, ward, street and family level.</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Supporting PCNs to understand their health inequality issues and to prioritise action within member practices.</a:t>
            </a:r>
          </a:p>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GB" sz="14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Outputs of this work include: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err="1">
                <a:ln>
                  <a:noFill/>
                </a:ln>
                <a:solidFill>
                  <a:srgbClr val="0070C0"/>
                </a:solidFill>
                <a:effectLst/>
                <a:uLnTx/>
                <a:uFillTx/>
                <a:latin typeface="Franklin Gothic Book" panose="020B0503020102020204" pitchFamily="34" charset="0"/>
                <a:ea typeface="+mn-ea"/>
                <a:cs typeface="+mn-cs"/>
              </a:rPr>
              <a:t>Identifing</a:t>
            </a:r>
            <a:r>
              <a:rPr kumimoji="0" lang="en-GB"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 populations who are poorly served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Informs a population health approach</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Enables development of targeted approaches and short tests of change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Delivering some of the priorities in the </a:t>
            </a:r>
            <a:r>
              <a:rPr kumimoji="0" lang="en-GB"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Joint Local Health &amp; Wellbeing Strategy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 </a:t>
            </a:r>
            <a:r>
              <a:rPr kumimoji="0" lang="en-GB"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mn-cs"/>
              </a:rPr>
              <a:t>is informs us of gaps in provision and enables us to develop a Population Health approach which has the best chance of making the necessary impact. </a:t>
            </a:r>
            <a:endParaRPr kumimoji="0" lang="en-GB"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p:txBody>
      </p:sp>
      <p:grpSp>
        <p:nvGrpSpPr>
          <p:cNvPr id="3" name="Group 2">
            <a:extLst>
              <a:ext uri="{FF2B5EF4-FFF2-40B4-BE49-F238E27FC236}">
                <a16:creationId xmlns:a16="http://schemas.microsoft.com/office/drawing/2014/main" id="{B5EFAF56-2A50-0922-6DB4-DBBFC5B90666}"/>
              </a:ext>
            </a:extLst>
          </p:cNvPr>
          <p:cNvGrpSpPr/>
          <p:nvPr/>
        </p:nvGrpSpPr>
        <p:grpSpPr>
          <a:xfrm>
            <a:off x="5054600" y="38100"/>
            <a:ext cx="6718300" cy="6504517"/>
            <a:chOff x="5092700" y="38100"/>
            <a:chExt cx="6718300" cy="6504517"/>
          </a:xfrm>
        </p:grpSpPr>
        <p:pic>
          <p:nvPicPr>
            <p:cNvPr id="4" name="Picture 2" descr="Circle arrow with tail effect circular arrows Vector Image">
              <a:extLst>
                <a:ext uri="{FF2B5EF4-FFF2-40B4-BE49-F238E27FC236}">
                  <a16:creationId xmlns:a16="http://schemas.microsoft.com/office/drawing/2014/main" id="{938C3F67-B437-93FC-5AE8-B54F2D459D95}"/>
                </a:ext>
              </a:extLst>
            </p:cNvPr>
            <p:cNvPicPr>
              <a:picLocks noChangeAspect="1" noChangeArrowheads="1"/>
            </p:cNvPicPr>
            <p:nvPr/>
          </p:nvPicPr>
          <p:blipFill rotWithShape="1">
            <a:blip r:embed="rId3">
              <a:clrChange>
                <a:clrFrom>
                  <a:srgbClr val="FFFFFF"/>
                </a:clrFrom>
                <a:clrTo>
                  <a:srgbClr val="FFFFFF">
                    <a:alpha val="0"/>
                  </a:srgbClr>
                </a:clrTo>
              </a:clrChange>
              <a:duotone>
                <a:schemeClr val="bg2">
                  <a:shade val="45000"/>
                  <a:satMod val="135000"/>
                </a:schemeClr>
                <a:prstClr val="white"/>
              </a:duotone>
              <a:alphaModFix amt="10000"/>
              <a:extLst>
                <a:ext uri="{28A0092B-C50C-407E-A947-70E740481C1C}">
                  <a14:useLocalDpi xmlns:a14="http://schemas.microsoft.com/office/drawing/2010/main" val="0"/>
                </a:ext>
              </a:extLst>
            </a:blip>
            <a:srcRect b="9198"/>
            <a:stretch/>
          </p:blipFill>
          <p:spPr bwMode="auto">
            <a:xfrm>
              <a:off x="5198133" y="38100"/>
              <a:ext cx="6507433" cy="638162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a:extLst>
                <a:ext uri="{FF2B5EF4-FFF2-40B4-BE49-F238E27FC236}">
                  <a16:creationId xmlns:a16="http://schemas.microsoft.com/office/drawing/2014/main" id="{9A905E33-A5F7-3475-60D0-4F985E28357B}"/>
                </a:ext>
              </a:extLst>
            </p:cNvPr>
            <p:cNvGraphicFramePr/>
            <p:nvPr/>
          </p:nvGraphicFramePr>
          <p:xfrm>
            <a:off x="5092700" y="315383"/>
            <a:ext cx="6718300" cy="62272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spTree>
    <p:extLst>
      <p:ext uri="{BB962C8B-B14F-4D97-AF65-F5344CB8AC3E}">
        <p14:creationId xmlns:p14="http://schemas.microsoft.com/office/powerpoint/2010/main" val="807157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48C3FFB-33FF-46B4-4CCA-BA4FF0AA98B1}"/>
              </a:ext>
            </a:extLst>
          </p:cNvPr>
          <p:cNvSpPr/>
          <p:nvPr/>
        </p:nvSpPr>
        <p:spPr>
          <a:xfrm>
            <a:off x="0" y="0"/>
            <a:ext cx="4662000" cy="6858000"/>
          </a:xfrm>
          <a:prstGeom prst="rect">
            <a:avLst/>
          </a:prstGeom>
          <a:solidFill>
            <a:schemeClr val="bg1"/>
          </a:solidFill>
          <a:ln>
            <a:noFill/>
          </a:ln>
        </p:spPr>
        <p:style>
          <a:lnRef idx="2">
            <a:schemeClr val="dk1">
              <a:shade val="15000"/>
            </a:schemeClr>
          </a:lnRef>
          <a:fillRef idx="1">
            <a:schemeClr val="dk1"/>
          </a:fillRef>
          <a:effectRef idx="0">
            <a:schemeClr val="dk1"/>
          </a:effectRef>
          <a:fontRef idx="minor">
            <a:schemeClr val="lt1"/>
          </a:fontRef>
        </p:style>
        <p:txBody>
          <a:bodyPr lIns="540000" tIns="540000" rIns="360000" bIns="180000"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rPr>
              <a:t>Collaborative Project Work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endParaRP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Providing clinical, administrative and community expertise into local projects hosted by partners such as the local authority and VCFSE</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Providing a route for partners to engage with primary care within specific communities.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Outputs of this work include: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Strengthening partnerships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Sharing knowledge and expertise.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Delivery of Individual project objectives and outcomes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Example – ‘Clear, Hold, Build’ initiative via </a:t>
            </a:r>
            <a:r>
              <a:rPr kumimoji="0" lang="en-US" sz="1600" b="0" i="0" u="none" strike="noStrike" kern="1200" cap="none" spc="0" normalizeH="0" baseline="0" noProof="0" dirty="0" err="1">
                <a:ln>
                  <a:noFill/>
                </a:ln>
                <a:solidFill>
                  <a:srgbClr val="0070C0"/>
                </a:solidFill>
                <a:effectLst/>
                <a:uLnTx/>
                <a:uFillTx/>
                <a:latin typeface="Franklin Gothic Book" panose="020B0503020102020204" pitchFamily="34" charset="0"/>
                <a:ea typeface="+mn-ea"/>
                <a:cs typeface="+mn-cs"/>
              </a:rPr>
              <a:t>WaF</a:t>
            </a: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 Constabulary, Kent Estuary Youth (KEY)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p:txBody>
      </p:sp>
      <p:grpSp>
        <p:nvGrpSpPr>
          <p:cNvPr id="3" name="Group 2">
            <a:extLst>
              <a:ext uri="{FF2B5EF4-FFF2-40B4-BE49-F238E27FC236}">
                <a16:creationId xmlns:a16="http://schemas.microsoft.com/office/drawing/2014/main" id="{1E911DAF-B8DB-0FD9-643C-5D094619659E}"/>
              </a:ext>
            </a:extLst>
          </p:cNvPr>
          <p:cNvGrpSpPr/>
          <p:nvPr/>
        </p:nvGrpSpPr>
        <p:grpSpPr>
          <a:xfrm>
            <a:off x="5054600" y="38100"/>
            <a:ext cx="6718300" cy="6504517"/>
            <a:chOff x="5092700" y="38100"/>
            <a:chExt cx="6718300" cy="6504517"/>
          </a:xfrm>
        </p:grpSpPr>
        <p:pic>
          <p:nvPicPr>
            <p:cNvPr id="4" name="Picture 2" descr="Circle arrow with tail effect circular arrows Vector Image">
              <a:extLst>
                <a:ext uri="{FF2B5EF4-FFF2-40B4-BE49-F238E27FC236}">
                  <a16:creationId xmlns:a16="http://schemas.microsoft.com/office/drawing/2014/main" id="{AF1CAED9-89A7-03BD-CC7F-4E78573257B8}"/>
                </a:ext>
              </a:extLst>
            </p:cNvPr>
            <p:cNvPicPr>
              <a:picLocks noChangeAspect="1" noChangeArrowheads="1"/>
            </p:cNvPicPr>
            <p:nvPr/>
          </p:nvPicPr>
          <p:blipFill rotWithShape="1">
            <a:blip r:embed="rId3">
              <a:clrChange>
                <a:clrFrom>
                  <a:srgbClr val="FFFFFF"/>
                </a:clrFrom>
                <a:clrTo>
                  <a:srgbClr val="FFFFFF">
                    <a:alpha val="0"/>
                  </a:srgbClr>
                </a:clrTo>
              </a:clrChange>
              <a:duotone>
                <a:schemeClr val="bg2">
                  <a:shade val="45000"/>
                  <a:satMod val="135000"/>
                </a:schemeClr>
                <a:prstClr val="white"/>
              </a:duotone>
              <a:alphaModFix amt="10000"/>
              <a:extLst>
                <a:ext uri="{28A0092B-C50C-407E-A947-70E740481C1C}">
                  <a14:useLocalDpi xmlns:a14="http://schemas.microsoft.com/office/drawing/2010/main" val="0"/>
                </a:ext>
              </a:extLst>
            </a:blip>
            <a:srcRect b="9198"/>
            <a:stretch/>
          </p:blipFill>
          <p:spPr bwMode="auto">
            <a:xfrm>
              <a:off x="5198133" y="38100"/>
              <a:ext cx="6507433" cy="638162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a:extLst>
                <a:ext uri="{FF2B5EF4-FFF2-40B4-BE49-F238E27FC236}">
                  <a16:creationId xmlns:a16="http://schemas.microsoft.com/office/drawing/2014/main" id="{BB85D571-D290-2B2D-D9E5-CB6748D021A9}"/>
                </a:ext>
              </a:extLst>
            </p:cNvPr>
            <p:cNvGraphicFramePr/>
            <p:nvPr/>
          </p:nvGraphicFramePr>
          <p:xfrm>
            <a:off x="5092700" y="315383"/>
            <a:ext cx="6718300" cy="62272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spTree>
    <p:extLst>
      <p:ext uri="{BB962C8B-B14F-4D97-AF65-F5344CB8AC3E}">
        <p14:creationId xmlns:p14="http://schemas.microsoft.com/office/powerpoint/2010/main" val="1678259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48C3FFB-33FF-46B4-4CCA-BA4FF0AA98B1}"/>
              </a:ext>
            </a:extLst>
          </p:cNvPr>
          <p:cNvSpPr/>
          <p:nvPr/>
        </p:nvSpPr>
        <p:spPr>
          <a:xfrm>
            <a:off x="0" y="0"/>
            <a:ext cx="4662000" cy="6858000"/>
          </a:xfrm>
          <a:prstGeom prst="rect">
            <a:avLst/>
          </a:prstGeom>
          <a:solidFill>
            <a:schemeClr val="bg1"/>
          </a:solidFill>
          <a:ln>
            <a:noFill/>
          </a:ln>
        </p:spPr>
        <p:style>
          <a:lnRef idx="2">
            <a:schemeClr val="dk1">
              <a:shade val="15000"/>
            </a:schemeClr>
          </a:lnRef>
          <a:fillRef idx="1">
            <a:schemeClr val="dk1"/>
          </a:fillRef>
          <a:effectRef idx="0">
            <a:schemeClr val="dk1"/>
          </a:effectRef>
          <a:fontRef idx="minor">
            <a:schemeClr val="lt1"/>
          </a:fontRef>
        </p:style>
        <p:txBody>
          <a:bodyPr lIns="540000" tIns="540000" rIns="360000" bIns="180000"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rPr>
              <a:t>Proactive Case Finding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endParaRP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Using data and local intelligence to risk stratify and proactively outreach into communities.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Identifying unmet health need using clinical &amp; social data and through partnership working with VFSE partners.</a:t>
            </a:r>
          </a:p>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Outputs of this work include: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Use data and other sources to pro-actively find individuals who may be at risk of declining health and ability.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Offer assessment and interventions to enable people to stay well e.g.</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Undetected hypertension</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Increased referrals to cancer screening services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Onward referrals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Offer assessment and interventions to enable  independent for longer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Generate a care plan that can be shared – 200 per month</a:t>
            </a:r>
            <a:endParaRPr kumimoji="0" lang="en-US" sz="1600" b="0" i="0" u="none" strike="noStrike" kern="1200" cap="none" spc="0" normalizeH="0" baseline="0" noProof="0" dirty="0">
              <a:ln>
                <a:noFill/>
              </a:ln>
              <a:solidFill>
                <a:srgbClr val="0070C0"/>
              </a:solidFill>
              <a:effectLst/>
              <a:highlight>
                <a:srgbClr val="FFFF00"/>
              </a:highlight>
              <a:uLnTx/>
              <a:uFillTx/>
              <a:latin typeface="Franklin Gothic Book" panose="020B0503020102020204" pitchFamily="34" charset="0"/>
              <a:ea typeface="+mn-ea"/>
              <a:cs typeface="+mn-cs"/>
            </a:endParaRPr>
          </a:p>
        </p:txBody>
      </p:sp>
      <p:grpSp>
        <p:nvGrpSpPr>
          <p:cNvPr id="3" name="Group 2">
            <a:extLst>
              <a:ext uri="{FF2B5EF4-FFF2-40B4-BE49-F238E27FC236}">
                <a16:creationId xmlns:a16="http://schemas.microsoft.com/office/drawing/2014/main" id="{E407072E-BA83-E500-99F7-8E05E1077358}"/>
              </a:ext>
            </a:extLst>
          </p:cNvPr>
          <p:cNvGrpSpPr/>
          <p:nvPr/>
        </p:nvGrpSpPr>
        <p:grpSpPr>
          <a:xfrm>
            <a:off x="5054600" y="38100"/>
            <a:ext cx="6718300" cy="6504517"/>
            <a:chOff x="5092700" y="38100"/>
            <a:chExt cx="6718300" cy="6504517"/>
          </a:xfrm>
        </p:grpSpPr>
        <p:pic>
          <p:nvPicPr>
            <p:cNvPr id="4" name="Picture 2" descr="Circle arrow with tail effect circular arrows Vector Image">
              <a:extLst>
                <a:ext uri="{FF2B5EF4-FFF2-40B4-BE49-F238E27FC236}">
                  <a16:creationId xmlns:a16="http://schemas.microsoft.com/office/drawing/2014/main" id="{59F6955F-66E2-334F-BABF-38A53CDE1974}"/>
                </a:ext>
              </a:extLst>
            </p:cNvPr>
            <p:cNvPicPr>
              <a:picLocks noChangeAspect="1" noChangeArrowheads="1"/>
            </p:cNvPicPr>
            <p:nvPr/>
          </p:nvPicPr>
          <p:blipFill rotWithShape="1">
            <a:blip r:embed="rId3">
              <a:clrChange>
                <a:clrFrom>
                  <a:srgbClr val="FFFFFF"/>
                </a:clrFrom>
                <a:clrTo>
                  <a:srgbClr val="FFFFFF">
                    <a:alpha val="0"/>
                  </a:srgbClr>
                </a:clrTo>
              </a:clrChange>
              <a:duotone>
                <a:schemeClr val="bg2">
                  <a:shade val="45000"/>
                  <a:satMod val="135000"/>
                </a:schemeClr>
                <a:prstClr val="white"/>
              </a:duotone>
              <a:alphaModFix amt="10000"/>
              <a:extLst>
                <a:ext uri="{28A0092B-C50C-407E-A947-70E740481C1C}">
                  <a14:useLocalDpi xmlns:a14="http://schemas.microsoft.com/office/drawing/2010/main" val="0"/>
                </a:ext>
              </a:extLst>
            </a:blip>
            <a:srcRect b="9198"/>
            <a:stretch/>
          </p:blipFill>
          <p:spPr bwMode="auto">
            <a:xfrm>
              <a:off x="5198133" y="38100"/>
              <a:ext cx="6507433" cy="638162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a:extLst>
                <a:ext uri="{FF2B5EF4-FFF2-40B4-BE49-F238E27FC236}">
                  <a16:creationId xmlns:a16="http://schemas.microsoft.com/office/drawing/2014/main" id="{BF626A17-C793-BEF6-001A-13FB4F3C7A8D}"/>
                </a:ext>
              </a:extLst>
            </p:cNvPr>
            <p:cNvGraphicFramePr/>
            <p:nvPr/>
          </p:nvGraphicFramePr>
          <p:xfrm>
            <a:off x="5092700" y="315383"/>
            <a:ext cx="6718300" cy="62272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spTree>
    <p:extLst>
      <p:ext uri="{BB962C8B-B14F-4D97-AF65-F5344CB8AC3E}">
        <p14:creationId xmlns:p14="http://schemas.microsoft.com/office/powerpoint/2010/main" val="20272786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48C3FFB-33FF-46B4-4CCA-BA4FF0AA98B1}"/>
              </a:ext>
            </a:extLst>
          </p:cNvPr>
          <p:cNvSpPr/>
          <p:nvPr/>
        </p:nvSpPr>
        <p:spPr>
          <a:xfrm>
            <a:off x="0" y="0"/>
            <a:ext cx="4662000" cy="6858000"/>
          </a:xfrm>
          <a:prstGeom prst="rect">
            <a:avLst/>
          </a:prstGeom>
          <a:solidFill>
            <a:schemeClr val="bg1"/>
          </a:solidFill>
          <a:ln>
            <a:noFill/>
          </a:ln>
        </p:spPr>
        <p:style>
          <a:lnRef idx="2">
            <a:schemeClr val="dk1">
              <a:shade val="15000"/>
            </a:schemeClr>
          </a:lnRef>
          <a:fillRef idx="1">
            <a:schemeClr val="dk1"/>
          </a:fillRef>
          <a:effectRef idx="0">
            <a:schemeClr val="dk1"/>
          </a:effectRef>
          <a:fontRef idx="minor">
            <a:schemeClr val="lt1"/>
          </a:fontRef>
        </p:style>
        <p:txBody>
          <a:bodyPr lIns="540000" tIns="540000" rIns="360000" bIns="180000"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rPr>
              <a:t>MDT Review</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Individuals in S Cumbria whose situation is complicated have, with their consent, the opportunity for their situation to be considered by a multidisciplinary team.  The MDT consists staff from different teams and organisations who draw on the combined knowledge of the group to generate suggestions that may be helpfully employed.  Referrals come into MDTs from all partners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Outputs of this work include: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600 people a year supported by virtue of wider discussion.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More robust decision making and management of risk and ambiguity.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Strengthening partnership working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Professional development and system learning.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*Ensure ‘fit’ with Mental Health approach  - EMDT and other processes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p:txBody>
      </p:sp>
      <p:grpSp>
        <p:nvGrpSpPr>
          <p:cNvPr id="4" name="Group 3">
            <a:extLst>
              <a:ext uri="{FF2B5EF4-FFF2-40B4-BE49-F238E27FC236}">
                <a16:creationId xmlns:a16="http://schemas.microsoft.com/office/drawing/2014/main" id="{306764BF-F0DF-17EC-EACE-3E0BB236B188}"/>
              </a:ext>
            </a:extLst>
          </p:cNvPr>
          <p:cNvGrpSpPr/>
          <p:nvPr/>
        </p:nvGrpSpPr>
        <p:grpSpPr>
          <a:xfrm>
            <a:off x="5054600" y="38100"/>
            <a:ext cx="6718300" cy="6504517"/>
            <a:chOff x="5092700" y="38100"/>
            <a:chExt cx="6718300" cy="6504517"/>
          </a:xfrm>
        </p:grpSpPr>
        <p:pic>
          <p:nvPicPr>
            <p:cNvPr id="6" name="Picture 2" descr="Circle arrow with tail effect circular arrows Vector Image">
              <a:extLst>
                <a:ext uri="{FF2B5EF4-FFF2-40B4-BE49-F238E27FC236}">
                  <a16:creationId xmlns:a16="http://schemas.microsoft.com/office/drawing/2014/main" id="{FF69A61B-2E88-6F29-05EC-3A40719F16A6}"/>
                </a:ext>
              </a:extLst>
            </p:cNvPr>
            <p:cNvPicPr>
              <a:picLocks noChangeAspect="1" noChangeArrowheads="1"/>
            </p:cNvPicPr>
            <p:nvPr/>
          </p:nvPicPr>
          <p:blipFill rotWithShape="1">
            <a:blip r:embed="rId3">
              <a:clrChange>
                <a:clrFrom>
                  <a:srgbClr val="FFFFFF"/>
                </a:clrFrom>
                <a:clrTo>
                  <a:srgbClr val="FFFFFF">
                    <a:alpha val="0"/>
                  </a:srgbClr>
                </a:clrTo>
              </a:clrChange>
              <a:duotone>
                <a:schemeClr val="bg2">
                  <a:shade val="45000"/>
                  <a:satMod val="135000"/>
                </a:schemeClr>
                <a:prstClr val="white"/>
              </a:duotone>
              <a:alphaModFix amt="10000"/>
              <a:extLst>
                <a:ext uri="{28A0092B-C50C-407E-A947-70E740481C1C}">
                  <a14:useLocalDpi xmlns:a14="http://schemas.microsoft.com/office/drawing/2010/main" val="0"/>
                </a:ext>
              </a:extLst>
            </a:blip>
            <a:srcRect b="9198"/>
            <a:stretch/>
          </p:blipFill>
          <p:spPr bwMode="auto">
            <a:xfrm>
              <a:off x="5198133" y="38100"/>
              <a:ext cx="6507433" cy="638162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A3760F28-7E10-E836-0E37-83FBEA7FDB92}"/>
                </a:ext>
              </a:extLst>
            </p:cNvPr>
            <p:cNvGraphicFramePr/>
            <p:nvPr/>
          </p:nvGraphicFramePr>
          <p:xfrm>
            <a:off x="5092700" y="315383"/>
            <a:ext cx="6718300" cy="62272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spTree>
    <p:extLst>
      <p:ext uri="{BB962C8B-B14F-4D97-AF65-F5344CB8AC3E}">
        <p14:creationId xmlns:p14="http://schemas.microsoft.com/office/powerpoint/2010/main" val="3774168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48C3FFB-33FF-46B4-4CCA-BA4FF0AA98B1}"/>
              </a:ext>
            </a:extLst>
          </p:cNvPr>
          <p:cNvSpPr/>
          <p:nvPr/>
        </p:nvSpPr>
        <p:spPr>
          <a:xfrm>
            <a:off x="0" y="0"/>
            <a:ext cx="4662000" cy="6858000"/>
          </a:xfrm>
          <a:prstGeom prst="rect">
            <a:avLst/>
          </a:prstGeom>
          <a:solidFill>
            <a:schemeClr val="bg1"/>
          </a:solidFill>
          <a:ln>
            <a:noFill/>
          </a:ln>
        </p:spPr>
        <p:style>
          <a:lnRef idx="2">
            <a:schemeClr val="dk1">
              <a:shade val="15000"/>
            </a:schemeClr>
          </a:lnRef>
          <a:fillRef idx="1">
            <a:schemeClr val="dk1"/>
          </a:fillRef>
          <a:effectRef idx="0">
            <a:schemeClr val="dk1"/>
          </a:effectRef>
          <a:fontRef idx="minor">
            <a:schemeClr val="lt1"/>
          </a:fontRef>
        </p:style>
        <p:txBody>
          <a:bodyPr lIns="540000" tIns="540000" rIns="360000" bIns="180000"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rPr>
              <a:t>Care Coordination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The ICC provides care coordination to individuals who may not yet be known to the services that could support them or whose situation may be unstable or at risk of deteriorating until such time that a coordinated plan is in place</a:t>
            </a:r>
            <a:endParaRPr kumimoji="0" lang="en-US" sz="1600" b="0" i="1" u="none" strike="noStrike" kern="1200" cap="none" spc="0" normalizeH="0" baseline="0" noProof="0" dirty="0">
              <a:ln>
                <a:noFill/>
              </a:ln>
              <a:solidFill>
                <a:srgbClr val="0070C0"/>
              </a:solidFill>
              <a:effectLst/>
              <a:highlight>
                <a:srgbClr val="FFFF00"/>
              </a:highligh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Outputs of this work include: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Ensuring progress and completion of tasks.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Interventions to maintain independence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Generation of an electronic holistic care plan that can be shared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Positively impact on demand on unscheduled health and health care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Reduction in hand-offs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p:txBody>
      </p:sp>
      <p:grpSp>
        <p:nvGrpSpPr>
          <p:cNvPr id="4" name="Group 3">
            <a:extLst>
              <a:ext uri="{FF2B5EF4-FFF2-40B4-BE49-F238E27FC236}">
                <a16:creationId xmlns:a16="http://schemas.microsoft.com/office/drawing/2014/main" id="{306764BF-F0DF-17EC-EACE-3E0BB236B188}"/>
              </a:ext>
            </a:extLst>
          </p:cNvPr>
          <p:cNvGrpSpPr/>
          <p:nvPr/>
        </p:nvGrpSpPr>
        <p:grpSpPr>
          <a:xfrm>
            <a:off x="5054600" y="38100"/>
            <a:ext cx="6718300" cy="6504517"/>
            <a:chOff x="5092700" y="38100"/>
            <a:chExt cx="6718300" cy="6504517"/>
          </a:xfrm>
        </p:grpSpPr>
        <p:pic>
          <p:nvPicPr>
            <p:cNvPr id="6" name="Picture 2" descr="Circle arrow with tail effect circular arrows Vector Image">
              <a:extLst>
                <a:ext uri="{FF2B5EF4-FFF2-40B4-BE49-F238E27FC236}">
                  <a16:creationId xmlns:a16="http://schemas.microsoft.com/office/drawing/2014/main" id="{FF69A61B-2E88-6F29-05EC-3A40719F16A6}"/>
                </a:ext>
              </a:extLst>
            </p:cNvPr>
            <p:cNvPicPr>
              <a:picLocks noChangeAspect="1" noChangeArrowheads="1"/>
            </p:cNvPicPr>
            <p:nvPr/>
          </p:nvPicPr>
          <p:blipFill rotWithShape="1">
            <a:blip r:embed="rId3">
              <a:clrChange>
                <a:clrFrom>
                  <a:srgbClr val="FFFFFF"/>
                </a:clrFrom>
                <a:clrTo>
                  <a:srgbClr val="FFFFFF">
                    <a:alpha val="0"/>
                  </a:srgbClr>
                </a:clrTo>
              </a:clrChange>
              <a:duotone>
                <a:schemeClr val="bg2">
                  <a:shade val="45000"/>
                  <a:satMod val="135000"/>
                </a:schemeClr>
                <a:prstClr val="white"/>
              </a:duotone>
              <a:alphaModFix amt="10000"/>
              <a:extLst>
                <a:ext uri="{28A0092B-C50C-407E-A947-70E740481C1C}">
                  <a14:useLocalDpi xmlns:a14="http://schemas.microsoft.com/office/drawing/2010/main" val="0"/>
                </a:ext>
              </a:extLst>
            </a:blip>
            <a:srcRect b="9198"/>
            <a:stretch/>
          </p:blipFill>
          <p:spPr bwMode="auto">
            <a:xfrm>
              <a:off x="5198133" y="38100"/>
              <a:ext cx="6507433" cy="638162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A3760F28-7E10-E836-0E37-83FBEA7FDB92}"/>
                </a:ext>
              </a:extLst>
            </p:cNvPr>
            <p:cNvGraphicFramePr/>
            <p:nvPr/>
          </p:nvGraphicFramePr>
          <p:xfrm>
            <a:off x="5092700" y="315383"/>
            <a:ext cx="6718300" cy="62272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spTree>
    <p:extLst>
      <p:ext uri="{BB962C8B-B14F-4D97-AF65-F5344CB8AC3E}">
        <p14:creationId xmlns:p14="http://schemas.microsoft.com/office/powerpoint/2010/main" val="31504079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48C3FFB-33FF-46B4-4CCA-BA4FF0AA98B1}"/>
              </a:ext>
            </a:extLst>
          </p:cNvPr>
          <p:cNvSpPr/>
          <p:nvPr/>
        </p:nvSpPr>
        <p:spPr>
          <a:xfrm>
            <a:off x="0" y="0"/>
            <a:ext cx="4662000" cy="6858000"/>
          </a:xfrm>
          <a:prstGeom prst="rect">
            <a:avLst/>
          </a:prstGeom>
          <a:solidFill>
            <a:schemeClr val="bg1"/>
          </a:solidFill>
          <a:ln>
            <a:noFill/>
          </a:ln>
        </p:spPr>
        <p:style>
          <a:lnRef idx="2">
            <a:schemeClr val="dk1">
              <a:shade val="15000"/>
            </a:schemeClr>
          </a:lnRef>
          <a:fillRef idx="1">
            <a:schemeClr val="dk1"/>
          </a:fillRef>
          <a:effectRef idx="0">
            <a:schemeClr val="dk1"/>
          </a:effectRef>
          <a:fontRef idx="minor">
            <a:schemeClr val="lt1"/>
          </a:fontRef>
        </p:style>
        <p:txBody>
          <a:bodyPr lIns="540000" tIns="540000" rIns="360000" bIns="180000"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rPr>
              <a:t>Targeted Interventions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ICCs will use detailed information to identify groups of individuals that may benefit from a bespoke intervention that is currently not available via existing services.  They design and deliver these targeted interventions over a time limited period and review, evaluate and report their findings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Outputs of this work include: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Individual project objectives and outcomes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‘Health hearts, healthy minds’ project, Long Covid support group</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Culture change and wider frame of reference for NHS staff </a:t>
            </a:r>
          </a:p>
        </p:txBody>
      </p:sp>
      <p:grpSp>
        <p:nvGrpSpPr>
          <p:cNvPr id="4" name="Group 3">
            <a:extLst>
              <a:ext uri="{FF2B5EF4-FFF2-40B4-BE49-F238E27FC236}">
                <a16:creationId xmlns:a16="http://schemas.microsoft.com/office/drawing/2014/main" id="{306764BF-F0DF-17EC-EACE-3E0BB236B188}"/>
              </a:ext>
            </a:extLst>
          </p:cNvPr>
          <p:cNvGrpSpPr/>
          <p:nvPr/>
        </p:nvGrpSpPr>
        <p:grpSpPr>
          <a:xfrm>
            <a:off x="5054600" y="38100"/>
            <a:ext cx="6718300" cy="6504517"/>
            <a:chOff x="5092700" y="38100"/>
            <a:chExt cx="6718300" cy="6504517"/>
          </a:xfrm>
        </p:grpSpPr>
        <p:pic>
          <p:nvPicPr>
            <p:cNvPr id="6" name="Picture 2" descr="Circle arrow with tail effect circular arrows Vector Image">
              <a:extLst>
                <a:ext uri="{FF2B5EF4-FFF2-40B4-BE49-F238E27FC236}">
                  <a16:creationId xmlns:a16="http://schemas.microsoft.com/office/drawing/2014/main" id="{FF69A61B-2E88-6F29-05EC-3A40719F16A6}"/>
                </a:ext>
              </a:extLst>
            </p:cNvPr>
            <p:cNvPicPr>
              <a:picLocks noChangeAspect="1" noChangeArrowheads="1"/>
            </p:cNvPicPr>
            <p:nvPr/>
          </p:nvPicPr>
          <p:blipFill rotWithShape="1">
            <a:blip r:embed="rId3">
              <a:clrChange>
                <a:clrFrom>
                  <a:srgbClr val="FFFFFF"/>
                </a:clrFrom>
                <a:clrTo>
                  <a:srgbClr val="FFFFFF">
                    <a:alpha val="0"/>
                  </a:srgbClr>
                </a:clrTo>
              </a:clrChange>
              <a:duotone>
                <a:schemeClr val="bg2">
                  <a:shade val="45000"/>
                  <a:satMod val="135000"/>
                </a:schemeClr>
                <a:prstClr val="white"/>
              </a:duotone>
              <a:alphaModFix amt="10000"/>
              <a:extLst>
                <a:ext uri="{28A0092B-C50C-407E-A947-70E740481C1C}">
                  <a14:useLocalDpi xmlns:a14="http://schemas.microsoft.com/office/drawing/2010/main" val="0"/>
                </a:ext>
              </a:extLst>
            </a:blip>
            <a:srcRect b="9198"/>
            <a:stretch/>
          </p:blipFill>
          <p:spPr bwMode="auto">
            <a:xfrm>
              <a:off x="5198133" y="38100"/>
              <a:ext cx="6507433" cy="638162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A3760F28-7E10-E836-0E37-83FBEA7FDB92}"/>
                </a:ext>
              </a:extLst>
            </p:cNvPr>
            <p:cNvGraphicFramePr/>
            <p:nvPr/>
          </p:nvGraphicFramePr>
          <p:xfrm>
            <a:off x="5092700" y="315383"/>
            <a:ext cx="6718300" cy="62272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spTree>
    <p:extLst>
      <p:ext uri="{BB962C8B-B14F-4D97-AF65-F5344CB8AC3E}">
        <p14:creationId xmlns:p14="http://schemas.microsoft.com/office/powerpoint/2010/main" val="843894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48C3FFB-33FF-46B4-4CCA-BA4FF0AA98B1}"/>
              </a:ext>
            </a:extLst>
          </p:cNvPr>
          <p:cNvSpPr/>
          <p:nvPr/>
        </p:nvSpPr>
        <p:spPr>
          <a:xfrm>
            <a:off x="0" y="0"/>
            <a:ext cx="4662000" cy="6858000"/>
          </a:xfrm>
          <a:prstGeom prst="rect">
            <a:avLst/>
          </a:prstGeom>
          <a:solidFill>
            <a:schemeClr val="bg1"/>
          </a:solidFill>
          <a:ln>
            <a:noFill/>
          </a:ln>
        </p:spPr>
        <p:style>
          <a:lnRef idx="2">
            <a:schemeClr val="dk1">
              <a:shade val="15000"/>
            </a:schemeClr>
          </a:lnRef>
          <a:fillRef idx="1">
            <a:schemeClr val="dk1"/>
          </a:fillRef>
          <a:effectRef idx="0">
            <a:schemeClr val="dk1"/>
          </a:effectRef>
          <a:fontRef idx="minor">
            <a:schemeClr val="lt1"/>
          </a:fontRef>
        </p:style>
        <p:txBody>
          <a:bodyPr lIns="540000" tIns="540000" rIns="360000" bIns="180000"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rPr>
              <a:t>Incident Response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Demi" panose="020B0703020102020204" pitchFamily="34" charset="0"/>
              <a:ea typeface="+mn-ea"/>
              <a:cs typeface="+mn-cs"/>
            </a:endParaRP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The Covid pandemic and adverse weather events over recent years has shown the importance of local community knowledge within our incident response.</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A key task for ICCs is the early identification of vulnerable residents affected by an incident.  This helps in </a:t>
            </a:r>
            <a:r>
              <a:rPr kumimoji="0" lang="en-GB"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prioritising</a:t>
            </a: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 our response and communication with other agencies.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The ICC can also support the urgent and emergency care system during periods of intense pressure by unblocking discharge issues and coordinating care out of hospital.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Outputs of this work include: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70C0"/>
                </a:solidFill>
                <a:effectLst/>
                <a:uLnTx/>
                <a:uFillTx/>
                <a:latin typeface="Franklin Gothic Book" panose="020B0503020102020204" pitchFamily="34" charset="0"/>
                <a:ea typeface="+mn-ea"/>
                <a:cs typeface="+mn-cs"/>
              </a:rPr>
              <a:t>Specific event responses </a:t>
            </a:r>
          </a:p>
        </p:txBody>
      </p:sp>
      <p:grpSp>
        <p:nvGrpSpPr>
          <p:cNvPr id="4" name="Group 3">
            <a:extLst>
              <a:ext uri="{FF2B5EF4-FFF2-40B4-BE49-F238E27FC236}">
                <a16:creationId xmlns:a16="http://schemas.microsoft.com/office/drawing/2014/main" id="{306764BF-F0DF-17EC-EACE-3E0BB236B188}"/>
              </a:ext>
            </a:extLst>
          </p:cNvPr>
          <p:cNvGrpSpPr/>
          <p:nvPr/>
        </p:nvGrpSpPr>
        <p:grpSpPr>
          <a:xfrm>
            <a:off x="5054600" y="38100"/>
            <a:ext cx="6718300" cy="6504517"/>
            <a:chOff x="5092700" y="38100"/>
            <a:chExt cx="6718300" cy="6504517"/>
          </a:xfrm>
        </p:grpSpPr>
        <p:pic>
          <p:nvPicPr>
            <p:cNvPr id="6" name="Picture 2" descr="Circle arrow with tail effect circular arrows Vector Image">
              <a:extLst>
                <a:ext uri="{FF2B5EF4-FFF2-40B4-BE49-F238E27FC236}">
                  <a16:creationId xmlns:a16="http://schemas.microsoft.com/office/drawing/2014/main" id="{FF69A61B-2E88-6F29-05EC-3A40719F16A6}"/>
                </a:ext>
              </a:extLst>
            </p:cNvPr>
            <p:cNvPicPr>
              <a:picLocks noChangeAspect="1" noChangeArrowheads="1"/>
            </p:cNvPicPr>
            <p:nvPr/>
          </p:nvPicPr>
          <p:blipFill rotWithShape="1">
            <a:blip r:embed="rId3">
              <a:clrChange>
                <a:clrFrom>
                  <a:srgbClr val="FFFFFF"/>
                </a:clrFrom>
                <a:clrTo>
                  <a:srgbClr val="FFFFFF">
                    <a:alpha val="0"/>
                  </a:srgbClr>
                </a:clrTo>
              </a:clrChange>
              <a:duotone>
                <a:schemeClr val="bg2">
                  <a:shade val="45000"/>
                  <a:satMod val="135000"/>
                </a:schemeClr>
                <a:prstClr val="white"/>
              </a:duotone>
              <a:alphaModFix amt="10000"/>
              <a:extLst>
                <a:ext uri="{28A0092B-C50C-407E-A947-70E740481C1C}">
                  <a14:useLocalDpi xmlns:a14="http://schemas.microsoft.com/office/drawing/2010/main" val="0"/>
                </a:ext>
              </a:extLst>
            </a:blip>
            <a:srcRect b="9198"/>
            <a:stretch/>
          </p:blipFill>
          <p:spPr bwMode="auto">
            <a:xfrm>
              <a:off x="5198133" y="38100"/>
              <a:ext cx="6507433" cy="638162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A3760F28-7E10-E836-0E37-83FBEA7FDB92}"/>
                </a:ext>
              </a:extLst>
            </p:cNvPr>
            <p:cNvGraphicFramePr/>
            <p:nvPr>
              <p:extLst>
                <p:ext uri="{D42A27DB-BD31-4B8C-83A1-F6EECF244321}">
                  <p14:modId xmlns:p14="http://schemas.microsoft.com/office/powerpoint/2010/main" val="3077726481"/>
                </p:ext>
              </p:extLst>
            </p:nvPr>
          </p:nvGraphicFramePr>
          <p:xfrm>
            <a:off x="5092700" y="315383"/>
            <a:ext cx="6718300" cy="62272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spTree>
    <p:extLst>
      <p:ext uri="{BB962C8B-B14F-4D97-AF65-F5344CB8AC3E}">
        <p14:creationId xmlns:p14="http://schemas.microsoft.com/office/powerpoint/2010/main" val="3151720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34DDB-6B42-4320-3523-D0FBCAD02DCE}"/>
              </a:ext>
            </a:extLst>
          </p:cNvPr>
          <p:cNvSpPr>
            <a:spLocks noGrp="1"/>
          </p:cNvSpPr>
          <p:nvPr>
            <p:ph type="title"/>
          </p:nvPr>
        </p:nvSpPr>
        <p:spPr/>
        <p:txBody>
          <a:bodyPr/>
          <a:lstStyle/>
          <a:p>
            <a:r>
              <a:rPr lang="en-GB" b="1" dirty="0">
                <a:solidFill>
                  <a:srgbClr val="0070C0"/>
                </a:solidFill>
              </a:rPr>
              <a:t>Questions</a:t>
            </a:r>
          </a:p>
        </p:txBody>
      </p:sp>
      <p:sp>
        <p:nvSpPr>
          <p:cNvPr id="3" name="Content Placeholder 2">
            <a:extLst>
              <a:ext uri="{FF2B5EF4-FFF2-40B4-BE49-F238E27FC236}">
                <a16:creationId xmlns:a16="http://schemas.microsoft.com/office/drawing/2014/main" id="{0597AD4E-AE36-9677-1BDF-31B48C35D9AB}"/>
              </a:ext>
            </a:extLst>
          </p:cNvPr>
          <p:cNvSpPr>
            <a:spLocks noGrp="1"/>
          </p:cNvSpPr>
          <p:nvPr>
            <p:ph idx="1"/>
          </p:nvPr>
        </p:nvSpPr>
        <p:spPr/>
        <p:txBody>
          <a:bodyPr/>
          <a:lstStyle/>
          <a:p>
            <a:r>
              <a:rPr lang="en-GB" dirty="0">
                <a:solidFill>
                  <a:schemeClr val="accent1">
                    <a:lumMod val="75000"/>
                  </a:schemeClr>
                </a:solidFill>
              </a:rPr>
              <a:t>Does your organisation feel linked into this model of working?</a:t>
            </a:r>
          </a:p>
          <a:p>
            <a:r>
              <a:rPr lang="en-GB" dirty="0">
                <a:solidFill>
                  <a:schemeClr val="accent1">
                    <a:lumMod val="75000"/>
                  </a:schemeClr>
                </a:solidFill>
              </a:rPr>
              <a:t>Do the 8 domains represent what you understand?</a:t>
            </a:r>
          </a:p>
          <a:p>
            <a:r>
              <a:rPr lang="en-GB" dirty="0">
                <a:solidFill>
                  <a:schemeClr val="accent1">
                    <a:lumMod val="75000"/>
                  </a:schemeClr>
                </a:solidFill>
              </a:rPr>
              <a:t>How could we strengthen the model? </a:t>
            </a:r>
          </a:p>
          <a:p>
            <a:r>
              <a:rPr lang="en-GB" dirty="0">
                <a:solidFill>
                  <a:schemeClr val="accent1">
                    <a:lumMod val="75000"/>
                  </a:schemeClr>
                </a:solidFill>
              </a:rPr>
              <a:t>What could Integrated Care Communities do for you? </a:t>
            </a:r>
          </a:p>
        </p:txBody>
      </p:sp>
      <p:sp>
        <p:nvSpPr>
          <p:cNvPr id="4" name="Slide Number Placeholder 3">
            <a:extLst>
              <a:ext uri="{FF2B5EF4-FFF2-40B4-BE49-F238E27FC236}">
                <a16:creationId xmlns:a16="http://schemas.microsoft.com/office/drawing/2014/main" id="{BF2E3C83-E0C7-8085-7D17-CBBC06656CF9}"/>
              </a:ext>
            </a:extLst>
          </p:cNvPr>
          <p:cNvSpPr>
            <a:spLocks noGrp="1"/>
          </p:cNvSpPr>
          <p:nvPr>
            <p:ph type="sldNum" sz="quarter" idx="12"/>
          </p:nvPr>
        </p:nvSpPr>
        <p:spPr/>
        <p:txBody>
          <a:bodyPr/>
          <a:lstStyle/>
          <a:p>
            <a:fld id="{AD773501-A849-4862-9E29-EF020735AE50}" type="slidenum">
              <a:rPr lang="en-GB" smtClean="0"/>
              <a:t>16</a:t>
            </a:fld>
            <a:endParaRPr lang="en-GB"/>
          </a:p>
        </p:txBody>
      </p:sp>
    </p:spTree>
    <p:extLst>
      <p:ext uri="{BB962C8B-B14F-4D97-AF65-F5344CB8AC3E}">
        <p14:creationId xmlns:p14="http://schemas.microsoft.com/office/powerpoint/2010/main" val="2139844848"/>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37c354b2-85b0-47f5-b222-07b48d774ee3}" enabled="0" method="" siteId="{37c354b2-85b0-47f5-b222-07b48d774ee3}" removed="1"/>
</clbl:labelList>
</file>

<file path=docProps/app.xml><?xml version="1.0" encoding="utf-8"?>
<Properties xmlns="http://schemas.openxmlformats.org/officeDocument/2006/extended-properties" xmlns:vt="http://schemas.openxmlformats.org/officeDocument/2006/docPropsVTypes">
  <TotalTime>2115</TotalTime>
  <Words>1368</Words>
  <Application>Microsoft Office PowerPoint</Application>
  <PresentationFormat>Widescreen</PresentationFormat>
  <Paragraphs>252</Paragraphs>
  <Slides>16</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Franklin Gothic Book</vt:lpstr>
      <vt:lpstr>Franklin Gothic Demi</vt:lpstr>
      <vt:lpstr>1_Office Theme</vt:lpstr>
      <vt:lpstr> </vt:lpstr>
      <vt:lpstr>What is an Integrated Care Community?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MCCONVILLE, Helen (NHS LANCASHIRE AND SOUTH CUMBRIA ICB - 02M)</dc:creator>
  <cp:lastModifiedBy>Phil Whiteley</cp:lastModifiedBy>
  <cp:revision>15</cp:revision>
  <dcterms:created xsi:type="dcterms:W3CDTF">2024-06-06T21:43:18Z</dcterms:created>
  <dcterms:modified xsi:type="dcterms:W3CDTF">2024-07-15T08:34:21Z</dcterms:modified>
</cp:coreProperties>
</file>