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66" r:id="rId6"/>
    <p:sldId id="267" r:id="rId7"/>
    <p:sldId id="261" r:id="rId8"/>
    <p:sldId id="268" r:id="rId9"/>
    <p:sldId id="262" r:id="rId10"/>
    <p:sldId id="263" r:id="rId11"/>
    <p:sldId id="26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97F411-C047-4579-B95F-410174192F16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78A72E-D27B-43DB-94AE-919588A5AC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2522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3A9FEA-4D2F-400D-AF1B-2DD07419AA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458A8C-C153-4B78-A6DA-685BAE593E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C5F533-13D7-4D8C-9052-CC1EC949A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DAC35-5DFF-4693-A28D-62D99CB47496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768F26-2BAE-4882-8A0B-73DA13FF2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A1AFB0-1EF5-4574-8A88-93301A5A3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C19-670C-42A5-B75C-D7692F7D5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327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859CC1-0E1F-4840-A100-263DF0D5D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71EDB2-4AFC-4331-8642-BFAAF924CC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A48A7A-BAA1-48A4-A952-4EF1721C4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DAC35-5DFF-4693-A28D-62D99CB47496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FC4F28-17F9-423C-95DF-D64672BF1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00DE6-8163-409F-9CA3-E733DA748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C19-670C-42A5-B75C-D7692F7D5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428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5689B-C000-404A-8CB2-A717D5499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8FB64-A2F1-4B7F-BF1E-048297F185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862290-289F-402D-B639-96EA1B390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DAC35-5DFF-4693-A28D-62D99CB47496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A54968-8375-4CD9-8397-AC1B3E804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237822-CD1A-4F48-9515-8FCC4D57C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C19-670C-42A5-B75C-D7692F7D5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449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23846-E029-4AE0-B0E7-2143D5869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5405E9-600C-43FB-A7D7-0C036BF31A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4270F-98D0-4022-BC2F-F6FFB79EE6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21343F-8E76-4E2A-8EAD-42BFE6D7F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DAC35-5DFF-4693-A28D-62D99CB47496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794CA1-A208-4FCF-9DCF-BBBC72859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D87657-815B-46BB-99ED-051518428C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C19-670C-42A5-B75C-D7692F7D5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376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3E051-E7D3-4FBA-A671-CB2330668F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8E150C-033F-46EC-BB33-CA23353578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AAD06A-43A0-4C46-BE6B-9B3BC65F2A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428D58-BB2A-4BA2-910D-FFED2A418D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5D07E3-B3F5-4A0B-B415-F94ADED2BC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18FC28-0808-4671-ADE0-45934BCE8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DAC35-5DFF-4693-A28D-62D99CB47496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0CF8DD-4620-4F37-A64A-B569841CA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CE32F9-A37C-4192-A447-E5E1A5E48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C19-670C-42A5-B75C-D7692F7D5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432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0C33CC-85BA-443A-AE89-88E93E1B9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F52188-36BE-49EE-865D-C9BF9E817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DAC35-5DFF-4693-A28D-62D99CB47496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09CADC-C226-483A-9646-886F6E976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5865F0-F9F1-4280-B44F-C57971306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C19-670C-42A5-B75C-D7692F7D5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563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3FB43-86CB-425C-8163-42C7A33F6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DAC35-5DFF-4693-A28D-62D99CB47496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7D22E5-505D-4155-BADF-43472A211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CCB6E2-18AB-4F8F-A76C-6323D95A3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C19-670C-42A5-B75C-D7692F7D5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060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F43FD-91B4-44DD-B6F2-F2DF977C0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4ECE38-FD22-44B9-BCA9-7F778E5DC7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641646-D112-4AD5-A6A7-A5141E305E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017D41-30B9-4384-AC73-721A59967B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DAC35-5DFF-4693-A28D-62D99CB47496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BBA6B7-81BC-4CDA-B2CA-B3F5FFAD6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54342E-44A3-4935-952E-6FEB6BD80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C19-670C-42A5-B75C-D7692F7D5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623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CD333-BA0F-4229-A7C1-B6892E461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F1FB6B5-9534-4E78-B059-C256F2A261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93737E-8FC4-4748-8AC4-8EF926F13C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8F16B1-272B-42C4-9F3D-A398DC947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DAC35-5DFF-4693-A28D-62D99CB47496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407AD0-A68F-4C67-BFE6-59478162F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E612F4-3608-4C80-8BE1-60F970C3F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C19-670C-42A5-B75C-D7692F7D5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982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81543-B65F-4E5F-A58C-6CDD63789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934BA7-4592-49A0-A7F3-174276548E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50F2F6-0360-4723-AAB1-5F65A26D3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DAC35-5DFF-4693-A28D-62D99CB47496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F943C0-A5BA-4956-93A1-6E90B04DB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F87D0-EA67-46FF-903E-F683B1CB6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C19-670C-42A5-B75C-D7692F7D5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418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D00E0B-7A95-4477-9A67-37977FE29E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14897D-472A-47D4-9522-77FA24DEB7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721FC4-9EC9-4CA8-9FC2-ADF8CEB85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DAC35-5DFF-4693-A28D-62D99CB47496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A50EDA-EA24-4E2E-91AE-EDF45AFA1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1EF7E-14CB-4D4F-9DA6-6815770BD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A4EC19-670C-42A5-B75C-D7692F7D5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826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457A98-A793-4285-9564-A7BFD1985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B42867-FC2A-4455-9F0F-659F5E4497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07BD69-FF42-459C-B328-04FF93FBCD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5DAC35-5DFF-4693-A28D-62D99CB47496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030933-7146-41C0-AB8F-475BFACD9C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279174-5BBB-4047-885A-6A726DF2F5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A4EC19-670C-42A5-B75C-D7692F7D5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379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eatmovebehappy.com/getmoving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EA48F2D-8BB0-40C3-ABD8-82E35F9126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49205" y="1270000"/>
            <a:ext cx="9144000" cy="2387600"/>
          </a:xfrm>
        </p:spPr>
        <p:txBody>
          <a:bodyPr>
            <a:noAutofit/>
          </a:bodyPr>
          <a:lstStyle/>
          <a:p>
            <a:r>
              <a:rPr lang="en-GB" sz="8000" b="1" dirty="0">
                <a:solidFill>
                  <a:schemeClr val="accent1"/>
                </a:solidFill>
              </a:rPr>
              <a:t>Primary Care Networks in the Community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E82164C-D9E6-423B-919B-75DC248D1A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757" y="3657600"/>
            <a:ext cx="4112773" cy="2676525"/>
          </a:xfrm>
          <a:prstGeom prst="rect">
            <a:avLst/>
          </a:prstGeom>
        </p:spPr>
      </p:pic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DF5C85D4-3847-47A3-BB9F-EE41C720A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229" y="4276725"/>
            <a:ext cx="6089196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722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87B1A-51EE-4CAD-BF88-DF1254CE2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Community Health Checks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9B8D78-A310-4235-AB94-BC22E09C92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724525" cy="4351338"/>
          </a:xfrm>
        </p:spPr>
        <p:txBody>
          <a:bodyPr/>
          <a:lstStyle/>
          <a:p>
            <a:r>
              <a:rPr lang="en-GB" dirty="0"/>
              <a:t>BMI &amp; Blood Pressure Checks </a:t>
            </a:r>
          </a:p>
          <a:p>
            <a:r>
              <a:rPr lang="en-GB" dirty="0"/>
              <a:t>Expected to role out into Craven in January 2022</a:t>
            </a:r>
          </a:p>
          <a:p>
            <a:r>
              <a:rPr lang="en-GB" dirty="0"/>
              <a:t>Upskilling Volunteers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3078332-B366-42FF-9869-62F27FB22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0025" y="92571"/>
            <a:ext cx="4114800" cy="329103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71CCFAF-18F2-45D1-9A38-387C2B7691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152" y="3927971"/>
            <a:ext cx="7410450" cy="256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1626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C2BDE-DCB4-47F9-9120-E545B19FD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346075"/>
            <a:ext cx="10515600" cy="1325563"/>
          </a:xfrm>
        </p:spPr>
        <p:txBody>
          <a:bodyPr/>
          <a:lstStyle/>
          <a:p>
            <a:r>
              <a:rPr lang="en-GB" dirty="0"/>
              <a:t>Lifestyle &amp; Exercise Classes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C9652-C8C4-4624-993E-88CE71EDE4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725" y="1494754"/>
            <a:ext cx="7200901" cy="48526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>
                <a:solidFill>
                  <a:srgbClr val="201F1E"/>
                </a:solidFill>
                <a:latin typeface="Segoe UI" panose="020B0502040204020203" pitchFamily="34" charset="0"/>
              </a:rPr>
              <a:t>Weekly classes available in Skipton and online for people with chronic conditions who want to make changes to their lifestyle and exercise with confidence. </a:t>
            </a:r>
            <a:endParaRPr lang="en-GB" sz="1800" b="0" dirty="0">
              <a:solidFill>
                <a:srgbClr val="201F1E"/>
              </a:solidFill>
              <a:effectLst/>
              <a:latin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sz="1800" b="0" dirty="0">
                <a:solidFill>
                  <a:srgbClr val="201F1E"/>
                </a:solidFill>
                <a:effectLst/>
                <a:latin typeface="Segoe UI" panose="020B0502040204020203" pitchFamily="34" charset="0"/>
              </a:rPr>
              <a:t>Plans to start in North Craven in the new year.</a:t>
            </a:r>
          </a:p>
          <a:p>
            <a:pPr marL="0" indent="0">
              <a:buNone/>
            </a:pPr>
            <a:r>
              <a:rPr lang="en-GB" sz="1800" b="0" dirty="0">
                <a:solidFill>
                  <a:srgbClr val="201F1E"/>
                </a:solidFill>
                <a:effectLst/>
                <a:latin typeface="Segoe UI" panose="020B0502040204020203" pitchFamily="34" charset="0"/>
              </a:rPr>
              <a:t>Fully funded for WACA &amp; Modality Patients</a:t>
            </a:r>
          </a:p>
          <a:p>
            <a:pPr marL="0" indent="0">
              <a:buNone/>
            </a:pPr>
            <a:endParaRPr lang="en-GB" sz="1600" i="1" dirty="0">
              <a:solidFill>
                <a:srgbClr val="201F1E"/>
              </a:solidFill>
              <a:latin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sz="1600" b="0" i="1" dirty="0">
                <a:solidFill>
                  <a:srgbClr val="201F1E"/>
                </a:solidFill>
                <a:effectLst/>
                <a:latin typeface="Segoe UI" panose="020B0502040204020203" pitchFamily="34" charset="0"/>
              </a:rPr>
              <a:t>Quotes from Patients: </a:t>
            </a:r>
          </a:p>
          <a:p>
            <a:pPr marL="0" indent="0">
              <a:buNone/>
            </a:pPr>
            <a:r>
              <a:rPr lang="en-GB" sz="1600" b="0" i="1" dirty="0">
                <a:solidFill>
                  <a:srgbClr val="201F1E"/>
                </a:solidFill>
                <a:effectLst/>
                <a:latin typeface="Segoe UI" panose="020B0502040204020203" pitchFamily="34" charset="0"/>
              </a:rPr>
              <a:t>"I am improving. Even from 4 weeks ago my balance is so much better and I am more confident out and about.“</a:t>
            </a:r>
            <a:endParaRPr lang="en-GB" sz="1600" i="1" dirty="0">
              <a:solidFill>
                <a:srgbClr val="201F1E"/>
              </a:solidFill>
              <a:latin typeface="Segoe UI" panose="020B0502040204020203" pitchFamily="34" charset="0"/>
            </a:endParaRPr>
          </a:p>
          <a:p>
            <a:pPr marL="0" indent="0" algn="l" fontAlgn="base">
              <a:buNone/>
            </a:pPr>
            <a:r>
              <a:rPr lang="en-GB" sz="1600" i="1" dirty="0">
                <a:solidFill>
                  <a:srgbClr val="201F1E"/>
                </a:solidFill>
                <a:latin typeface="Segoe UI" panose="020B0502040204020203" pitchFamily="34" charset="0"/>
              </a:rPr>
              <a:t>"I am thinking more about what I eat and I marched up the hill with the dog; I was out of breath at the top and it actually felt good! I even put make-up on for the first time in months on Saturday. It might only sound small to you, but it's progress."</a:t>
            </a:r>
            <a:br>
              <a:rPr lang="en-GB" sz="1600" b="0" i="0" dirty="0">
                <a:solidFill>
                  <a:srgbClr val="201F1E"/>
                </a:solidFill>
                <a:effectLst/>
                <a:latin typeface="Segoe UI" panose="020B0502040204020203" pitchFamily="34" charset="0"/>
              </a:rPr>
            </a:br>
            <a:endParaRPr lang="en-GB" sz="1600" i="1" dirty="0">
              <a:solidFill>
                <a:srgbClr val="201F1E"/>
              </a:solidFill>
              <a:latin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sz="1600" dirty="0"/>
              <a:t>Self Refer : </a:t>
            </a:r>
            <a:r>
              <a:rPr lang="en-GB" sz="1600" dirty="0">
                <a:hlinkClick r:id="rId2"/>
              </a:rPr>
              <a:t>Get Moving Exercise Classes - Eat, Move, Be Happy (eatmovebehappy.com)</a:t>
            </a:r>
            <a:endParaRPr lang="en-GB" sz="1600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ECBD2DB-344F-4B24-A38E-22F2D746D5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050" y="904875"/>
            <a:ext cx="3981450" cy="551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8842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241F6-D43B-4454-8E33-A2AD8D4B71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700" y="195262"/>
            <a:ext cx="10515600" cy="1325563"/>
          </a:xfrm>
        </p:spPr>
        <p:txBody>
          <a:bodyPr/>
          <a:lstStyle/>
          <a:p>
            <a:r>
              <a:rPr lang="en-GB" dirty="0"/>
              <a:t>Park Run Events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86D24A-EA73-458D-9521-16E865BE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701" y="1520825"/>
            <a:ext cx="603885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The Airedale, Wharfedale &amp; Craven Community Partnerships and Primary Care Networks WACA &amp; Modality will be "taking over" Park run, putting on three very special events raising awareness of local community health initiatives.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Dates: </a:t>
            </a:r>
          </a:p>
          <a:p>
            <a:pPr marL="0" indent="0">
              <a:buNone/>
            </a:pPr>
            <a:r>
              <a:rPr lang="en-GB" dirty="0"/>
              <a:t>Ilkley Riverside Gardens (Junior Park Run) 21st November 9am </a:t>
            </a:r>
          </a:p>
          <a:p>
            <a:pPr marL="0" indent="0">
              <a:buNone/>
            </a:pPr>
            <a:r>
              <a:rPr lang="en-GB" dirty="0"/>
              <a:t>Cliffe Castle Park (Keighley)- 15th January 9am </a:t>
            </a:r>
          </a:p>
          <a:p>
            <a:pPr marL="0" indent="0">
              <a:buNone/>
            </a:pPr>
            <a:r>
              <a:rPr lang="en-GB" dirty="0" err="1"/>
              <a:t>Aireville</a:t>
            </a:r>
            <a:r>
              <a:rPr lang="en-GB" dirty="0"/>
              <a:t> Park (Skipton)  - 19th March 9am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583BF2-8E4D-42FA-920D-0A2694ED5C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97" y="0"/>
            <a:ext cx="5138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743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894A73-1AFD-43FD-A83C-EFABFC1D3B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DAA7452-7532-4FEE-A09E-2009D8083B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4"/>
            <a:ext cx="4510617" cy="3382963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4A1A9B2-055E-4523-8987-B524E8D9A2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3297" y="215901"/>
            <a:ext cx="3241485" cy="4051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72FEAB2-D1A6-4CA4-B4C3-FAB9C1C88C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062" y="2241551"/>
            <a:ext cx="7424738" cy="446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294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B5380B-9DD1-4A00-9F61-04435E933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Community COVID Vaccinations Clinics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983F6EC-B341-44A0-BEF7-C3BA72237D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73" y="1408906"/>
            <a:ext cx="4312276" cy="3234207"/>
          </a:xfr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676D178-59A8-4108-A135-075A39EB7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511" y="3934990"/>
            <a:ext cx="4710587" cy="292301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1659E68-AB01-4E38-A269-F00067F353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2722" y="1895475"/>
            <a:ext cx="3312485" cy="49625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A6AF72-1291-4532-AEF0-42A205398C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261" y="1408906"/>
            <a:ext cx="4264250" cy="3234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3304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3B2B6-F7E8-441B-949B-A28171F1D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260350"/>
            <a:ext cx="10515600" cy="1325563"/>
          </a:xfrm>
        </p:spPr>
        <p:txBody>
          <a:bodyPr/>
          <a:lstStyle/>
          <a:p>
            <a:r>
              <a:rPr lang="en-GB" dirty="0"/>
              <a:t>WACA First Response Service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DD9297D-B242-41A8-98E4-70477B6E12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7682" y="1327150"/>
            <a:ext cx="6162159" cy="5165725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3811E1F-8B90-47E8-9252-90129CB71C9A}"/>
              </a:ext>
            </a:extLst>
          </p:cNvPr>
          <p:cNvSpPr txBox="1"/>
          <p:nvPr/>
        </p:nvSpPr>
        <p:spPr>
          <a:xfrm>
            <a:off x="466725" y="1690688"/>
            <a:ext cx="492442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First level of support for mental health provision throughout WACA Primary Care Network of GP Practice Surgeries. </a:t>
            </a:r>
          </a:p>
          <a:p>
            <a:endParaRPr lang="en-GB" sz="2000" dirty="0"/>
          </a:p>
          <a:p>
            <a:r>
              <a:rPr lang="en-GB" sz="2000" dirty="0"/>
              <a:t>New team of Mental Health Coaches based within GP Practices </a:t>
            </a:r>
          </a:p>
          <a:p>
            <a:endParaRPr lang="en-GB" sz="2000" dirty="0"/>
          </a:p>
          <a:p>
            <a:r>
              <a:rPr lang="en-GB" sz="2000" dirty="0"/>
              <a:t>Provide on the day appointments,  supporting the mental health needs of patients.</a:t>
            </a:r>
          </a:p>
          <a:p>
            <a:endParaRPr lang="en-GB" sz="2000" dirty="0"/>
          </a:p>
          <a:p>
            <a:r>
              <a:rPr lang="en-GB" sz="2000" dirty="0"/>
              <a:t>Working with the Social Prescribing teams and NHS Mental Health Support to provide clinical step up, ensuring patients access the right help at the right time.</a:t>
            </a:r>
          </a:p>
        </p:txBody>
      </p:sp>
    </p:spTree>
    <p:extLst>
      <p:ext uri="{BB962C8B-B14F-4D97-AF65-F5344CB8AC3E}">
        <p14:creationId xmlns:p14="http://schemas.microsoft.com/office/powerpoint/2010/main" val="1812444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0FE88-7F9A-4341-BDFB-E1692A770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Modality Health Coaching Service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F41492-D167-401C-9779-7D4EACE88E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A dedicated team of qualified Coaches</a:t>
            </a:r>
          </a:p>
          <a:p>
            <a:r>
              <a:rPr lang="en-GB" dirty="0"/>
              <a:t>specialised in coaching and behavioural change skills i.e. motivational interviewing. </a:t>
            </a:r>
          </a:p>
          <a:p>
            <a:r>
              <a:rPr lang="en-GB" dirty="0"/>
              <a:t>Coaches working with identified patients to help develop their knowledge and confidence to become active participants in their care</a:t>
            </a:r>
          </a:p>
          <a:p>
            <a:r>
              <a:rPr lang="en-GB" dirty="0"/>
              <a:t>provide access to self-management education (inc. recording day to day activity i.e. physical activity and diet), peer support and social prescribing 20-30 minute remote (telephone/video) consultations delivered</a:t>
            </a:r>
          </a:p>
          <a:p>
            <a:r>
              <a:rPr lang="en-GB" dirty="0"/>
              <a:t>work with patients to identify their needs, set personalised goals and develop a personalised health and care plan.</a:t>
            </a:r>
          </a:p>
        </p:txBody>
      </p:sp>
    </p:spTree>
    <p:extLst>
      <p:ext uri="{BB962C8B-B14F-4D97-AF65-F5344CB8AC3E}">
        <p14:creationId xmlns:p14="http://schemas.microsoft.com/office/powerpoint/2010/main" val="1223806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8F3D5F-69B1-4415-96A4-1D2CC398D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GR8 Minds Service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4897EE-4B94-4566-BC94-697A6B0373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Young Peoples Counselling &amp; Social Prescribing Service (5- 18 years old)  </a:t>
            </a:r>
          </a:p>
          <a:p>
            <a:r>
              <a:rPr lang="en-GB" dirty="0"/>
              <a:t>Based in Craven Secondary Schools and WACA GP practices</a:t>
            </a:r>
          </a:p>
          <a:p>
            <a:r>
              <a:rPr lang="en-GB" dirty="0"/>
              <a:t>Support with : </a:t>
            </a:r>
          </a:p>
          <a:p>
            <a:pPr lvl="1"/>
            <a:r>
              <a:rPr lang="en-GB" dirty="0"/>
              <a:t>stress and anxiety</a:t>
            </a:r>
          </a:p>
          <a:p>
            <a:pPr lvl="1"/>
            <a:r>
              <a:rPr lang="en-GB" dirty="0"/>
              <a:t>self-confidence and self-esteem</a:t>
            </a:r>
          </a:p>
          <a:p>
            <a:pPr lvl="1"/>
            <a:r>
              <a:rPr lang="en-GB" dirty="0"/>
              <a:t>exercise</a:t>
            </a:r>
          </a:p>
          <a:p>
            <a:pPr lvl="1"/>
            <a:r>
              <a:rPr lang="en-GB" dirty="0"/>
              <a:t>sleep</a:t>
            </a:r>
          </a:p>
          <a:p>
            <a:pPr lvl="1"/>
            <a:r>
              <a:rPr lang="en-GB" dirty="0"/>
              <a:t>education</a:t>
            </a:r>
          </a:p>
          <a:p>
            <a:pPr lvl="1"/>
            <a:r>
              <a:rPr lang="en-GB" dirty="0"/>
              <a:t>behavioural issues</a:t>
            </a:r>
          </a:p>
          <a:p>
            <a:pPr lvl="1"/>
            <a:r>
              <a:rPr lang="en-GB" dirty="0"/>
              <a:t>social support</a:t>
            </a:r>
          </a:p>
          <a:p>
            <a:pPr lvl="1"/>
            <a:r>
              <a:rPr lang="en-GB" dirty="0"/>
              <a:t>special needs</a:t>
            </a:r>
          </a:p>
          <a:p>
            <a:pPr lvl="1"/>
            <a:r>
              <a:rPr lang="en-GB" dirty="0"/>
              <a:t>long-term health conditions/disabilities</a:t>
            </a:r>
          </a:p>
          <a:p>
            <a:pPr lvl="1"/>
            <a:r>
              <a:rPr lang="en-GB" dirty="0"/>
              <a:t>bereavement</a:t>
            </a:r>
          </a:p>
          <a:p>
            <a:pPr lvl="1"/>
            <a:r>
              <a:rPr lang="en-GB" dirty="0"/>
              <a:t>family changes such as divorce or relationship breakdown</a:t>
            </a: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D3FD09CA-91C0-49FF-8FB5-175C965D5E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158" y="2681427"/>
            <a:ext cx="4897068" cy="2730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02694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480A6-1B00-4948-A503-A004DDAF2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Disability Health Checks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371631-814C-4405-9A51-DC7FA310B0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571875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Working with key partners to set up LD specific events across Craven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Provide LD Health Checks &amp; Action Plans in community locations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4BDE6B9-A242-4D1C-A3EE-01A851425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150" y="1600286"/>
            <a:ext cx="6695115" cy="4802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73713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37DCC-84BC-40C1-98E5-25FC8D3DA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781" y="238918"/>
            <a:ext cx="10515600" cy="1325563"/>
          </a:xfrm>
        </p:spPr>
        <p:txBody>
          <a:bodyPr/>
          <a:lstStyle/>
          <a:p>
            <a:r>
              <a:rPr lang="en-GB" dirty="0"/>
              <a:t>Self Care &amp; Health Education Events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12BAEF0-445F-44FB-A780-6D03AE47B9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425" y="1226347"/>
            <a:ext cx="5189533" cy="5189533"/>
          </a:xfr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349165-3D7D-4632-BB73-F009FC5145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42" y="1323244"/>
            <a:ext cx="5083283" cy="421151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430D147-8647-41A6-A36B-BB3FD087A6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150" y="2767066"/>
            <a:ext cx="4105275" cy="411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612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519</Words>
  <Application>Microsoft Office PowerPoint</Application>
  <PresentationFormat>Widescreen</PresentationFormat>
  <Paragraphs>56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Segoe UI</vt:lpstr>
      <vt:lpstr>Office Theme</vt:lpstr>
      <vt:lpstr>Primary Care Networks in the Community </vt:lpstr>
      <vt:lpstr>Community Health Checks </vt:lpstr>
      <vt:lpstr>Lifestyle &amp; Exercise Classes </vt:lpstr>
      <vt:lpstr>Park Run Events </vt:lpstr>
      <vt:lpstr>PowerPoint Presentation</vt:lpstr>
      <vt:lpstr>Community COVID Vaccinations Clinics </vt:lpstr>
      <vt:lpstr>WACA First Response Service </vt:lpstr>
      <vt:lpstr>Modality Health Coaching Service</vt:lpstr>
      <vt:lpstr>GR8 Minds Service </vt:lpstr>
      <vt:lpstr>Learning Disability Health Checks </vt:lpstr>
      <vt:lpstr>Self Care &amp; Health Education Events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Primary Care Networks in the Community </dc:title>
  <dc:creator>Emma</dc:creator>
  <cp:lastModifiedBy>Emma</cp:lastModifiedBy>
  <cp:revision>4</cp:revision>
  <dcterms:created xsi:type="dcterms:W3CDTF">2021-11-11T12:12:15Z</dcterms:created>
  <dcterms:modified xsi:type="dcterms:W3CDTF">2021-11-17T10:43:06Z</dcterms:modified>
</cp:coreProperties>
</file>