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2D193-0EDA-4544-89EB-2FC749FCF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B46E0C-3A70-7643-9762-44D861D452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202F8-E934-114B-898B-E0451E46C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51C52-3805-2F44-84C3-E2D4B6883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4FA9A-FA17-A04E-8E67-DF4F2A3F2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515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5C83F-3AFF-9948-8408-125BEC4AC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A1216-0A94-A448-BB82-41341079A8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5A838-C6A1-014B-8B73-E158A9040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F81D1-559C-7741-B3A5-B5DF0DE7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AD65B6-21CE-9349-A87C-ABDD6B832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029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04B2F-92C2-DF4D-B419-278113D1D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8C6AE4-6B97-6D47-BAA6-3F360CD1B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67A87-2491-F84B-B89C-D021C0A6E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3CDEC-A7A6-734B-83D3-2393292DA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71ABC-A60E-3444-9D8A-B77BA5CE5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166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E65AD-BAAF-4C43-B3FA-7D73FAA98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D8CA6-EC0C-8C43-9CF8-B084CC0E9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912F1C-F5C1-FE4B-9905-CDA42E146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216E8A-E67E-0C4B-A45D-8472F9704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FCB1D-E72B-7B4B-9D69-596ECC931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77DA6C-8371-FC49-A9C5-9D32E902A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26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2EACF-6880-B047-96B2-9E562F961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C8E013-B64B-C042-A3FE-F8D1885DC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649873-2298-444F-B14C-643FB51993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FE1644-6E15-F24D-9961-2DA6067DB8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79D27E-7EA4-D748-B1B4-935FD98B51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67A429-732C-D943-9D0A-732140805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3D6FB6-CA71-7844-B3FD-5CA178C8B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3704EE-DD91-D14C-BEE6-792DC48D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872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9694F-B950-354C-B585-7447EAF33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F7CD03-887D-AE45-97EB-7A425425B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549B03-00EB-0945-AA03-D37EE704D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A7AC26-490C-6F47-8F76-4B383901B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757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96A6E5-42FE-4048-89AC-6EE048F98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672A19-5F6E-B848-9BAE-37346706B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19F729-8C2E-D346-8C30-BA46291C1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78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C73D5-099B-B94C-BFFD-01C9C6B7D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75DB2-EF5C-A741-876C-12D100A376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889BB-E704-2340-86E8-7DFD3769D6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A7B5B2-C984-D945-90A8-BD06BCEA1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D061E4-1FFF-D94A-9239-CE392EEED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97FE13-7F35-B34A-AC66-18D5BBCC5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9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242FD-7041-6D4A-B38D-4F7523351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66036-F919-8649-95A9-CE2222870A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7E70D4-7042-1244-A21B-A29484AA8E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475FE4-85C8-D744-9821-155008E7E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4C8BDC-1CF9-8C46-B283-188770107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431193-2266-8D4A-A455-9F9144041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89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AD0CA-FE5F-054C-A398-D69AF0ED9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AF48C1-7A88-0D40-8BD6-D4E0446EB2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239BA-C564-9540-B565-6BC29031C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F3823-AABD-C742-B55E-D74B92B9B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AA4823-9F8D-FE40-B760-E2042E26C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832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09582B-D6D1-FE4B-B8DE-F344A4D170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EB4380-9E3B-644A-9C49-B3A4589C06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398AA-6274-8844-AA33-4F72B289D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C4F6FC-E8B9-044D-AF6C-64F29BA39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9DAAF-85F8-6147-A5F3-26AAA5BB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08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8677F5-5EB9-B547-B90B-9246CBC48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D9C189-30E6-6849-A077-135877D435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58C86-7D07-2E4D-B6F1-3C9B763DAF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9693B-401D-4641-97A0-284527CA77AA}" type="datetimeFigureOut">
              <a:rPr lang="en-US" smtClean="0"/>
              <a:t>9/13/21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1422F7-D315-6042-AEB2-8A4B736C79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E3F51B-5B89-9540-93F3-BD20DF03B4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EAE94-3E28-6A41-85DE-BD03F8BFE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179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92E85-0B7B-2C4F-B48B-78AC782282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0ED05E-4663-D543-A55E-6FBDA0B1A1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955D0D-AE64-9F41-B1F6-E9EEABD32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107950"/>
            <a:ext cx="9525000" cy="664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062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AC2DE-216D-F041-B2C6-C23C046B5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Purpose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F0972-D29B-B941-AF7C-0CCA03872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Reduce isolation and loneliness</a:t>
            </a:r>
          </a:p>
          <a:p>
            <a:r>
              <a:rPr lang="en-GB" dirty="0"/>
              <a:t>Community led initiative </a:t>
            </a:r>
          </a:p>
          <a:p>
            <a:r>
              <a:rPr lang="en-GB" dirty="0"/>
              <a:t>Enhancing Connections through mutual interests</a:t>
            </a:r>
          </a:p>
          <a:p>
            <a:r>
              <a:rPr lang="en-GB" dirty="0"/>
              <a:t>Widening opportunities, shift from 1-1 – group support</a:t>
            </a:r>
          </a:p>
          <a:p>
            <a:r>
              <a:rPr lang="en-GB" dirty="0"/>
              <a:t>Inspiring others</a:t>
            </a:r>
          </a:p>
          <a:p>
            <a:r>
              <a:rPr lang="en-GB" dirty="0"/>
              <a:t>Improving health &amp; well-being</a:t>
            </a:r>
          </a:p>
          <a:p>
            <a:r>
              <a:rPr lang="en-GB" dirty="0"/>
              <a:t>Support local businesses</a:t>
            </a:r>
          </a:p>
          <a:p>
            <a:r>
              <a:rPr lang="en-GB" dirty="0"/>
              <a:t>Accessible e.g social prescribing teams, Living Well, </a:t>
            </a:r>
          </a:p>
          <a:p>
            <a:r>
              <a:rPr lang="en-GB" dirty="0"/>
              <a:t>Fundraising opportunities </a:t>
            </a:r>
          </a:p>
          <a:p>
            <a:r>
              <a:rPr lang="en-GB" dirty="0"/>
              <a:t>Next step in building our community – Recovery phase</a:t>
            </a:r>
          </a:p>
        </p:txBody>
      </p:sp>
    </p:spTree>
    <p:extLst>
      <p:ext uri="{BB962C8B-B14F-4D97-AF65-F5344CB8AC3E}">
        <p14:creationId xmlns:p14="http://schemas.microsoft.com/office/powerpoint/2010/main" val="1502710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5EB0C-31A8-E144-AAD0-1C72A4B57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Nature of the group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18B3F-257F-BC48-BE41-0A33ADD3CA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Range of inclusive opportunities – ages, ability levels, free activities -0-5K, Mindful Walks, Bike Maintenance, </a:t>
            </a:r>
            <a:r>
              <a:rPr lang="en-GB" dirty="0" err="1"/>
              <a:t>Korfball</a:t>
            </a:r>
            <a:r>
              <a:rPr lang="en-GB" dirty="0"/>
              <a:t> to Paddle boarding Wild Swimming </a:t>
            </a:r>
          </a:p>
          <a:p>
            <a:r>
              <a:rPr lang="en-GB" dirty="0"/>
              <a:t>Sports Leaders</a:t>
            </a:r>
          </a:p>
          <a:p>
            <a:r>
              <a:rPr lang="en-GB" dirty="0"/>
              <a:t>Open to everyone</a:t>
            </a:r>
          </a:p>
          <a:p>
            <a:r>
              <a:rPr lang="en-GB" dirty="0"/>
              <a:t>Shared experiences</a:t>
            </a:r>
          </a:p>
          <a:p>
            <a:r>
              <a:rPr lang="en-GB" dirty="0"/>
              <a:t>Friendly &amp; supportive</a:t>
            </a:r>
          </a:p>
          <a:p>
            <a:r>
              <a:rPr lang="en-GB" dirty="0"/>
              <a:t>Inspired by Active Filey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701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5">
            <a:extLst>
              <a:ext uri="{FF2B5EF4-FFF2-40B4-BE49-F238E27FC236}">
                <a16:creationId xmlns:a16="http://schemas.microsoft.com/office/drawing/2014/main" id="{C96C8BAF-68F3-4B78-B238-35DF5D865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7">
            <a:extLst>
              <a:ext uri="{FF2B5EF4-FFF2-40B4-BE49-F238E27FC236}">
                <a16:creationId xmlns:a16="http://schemas.microsoft.com/office/drawing/2014/main" id="{4F4CD6D0-5A87-4BA2-A13A-0E40511C3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4774" y="699565"/>
            <a:ext cx="3553132" cy="5156200"/>
            <a:chOff x="7807230" y="2012810"/>
            <a:chExt cx="3251252" cy="345986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877EAC0-2063-444D-8EE9-72FED2E03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id="{2C155BF8-661A-4F4A-B4EC-923105C69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3D5C044-E2E0-2B42-9CCC-208777D06C2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06568" y="1017423"/>
            <a:ext cx="3209544" cy="4520484"/>
          </a:xfrm>
          <a:prstGeom prst="rect">
            <a:avLst/>
          </a:prstGeom>
        </p:spPr>
      </p:pic>
      <p:grpSp>
        <p:nvGrpSpPr>
          <p:cNvPr id="25" name="Group 21">
            <a:extLst>
              <a:ext uri="{FF2B5EF4-FFF2-40B4-BE49-F238E27FC236}">
                <a16:creationId xmlns:a16="http://schemas.microsoft.com/office/drawing/2014/main" id="{E9537076-EF48-4F72-9164-FD8260D55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19434" y="699565"/>
            <a:ext cx="3553132" cy="5156200"/>
            <a:chOff x="7807230" y="2012810"/>
            <a:chExt cx="3251252" cy="3459865"/>
          </a:xfrm>
        </p:grpSpPr>
        <p:sp>
          <p:nvSpPr>
            <p:cNvPr id="29" name="Rectangle 22">
              <a:extLst>
                <a:ext uri="{FF2B5EF4-FFF2-40B4-BE49-F238E27FC236}">
                  <a16:creationId xmlns:a16="http://schemas.microsoft.com/office/drawing/2014/main" id="{689673CB-C48B-4D05-B6E4-B88CD5BAA0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6C31A20-B341-476E-8C04-A26C87E1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FB9E2DB-967B-054B-9533-1761347F96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333" y="1406211"/>
            <a:ext cx="3209544" cy="3742908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6EFC3492-86BD-4D75-B5B4-C2DBFE0BD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04093" y="699565"/>
            <a:ext cx="3553132" cy="5156200"/>
            <a:chOff x="7807230" y="2012810"/>
            <a:chExt cx="3251252" cy="3459865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72E5074-2516-4705-BFF1-F508394A0A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2259E4C-F24C-4180-AEC3-76255D535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AE406722-482E-1040-B466-B432B2192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87" y="1443640"/>
            <a:ext cx="3209544" cy="366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24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83B78-A1F8-E241-AE28-8ACC906CC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978C4-CC79-9340-8B7D-89E21D1DB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Key people to drive &amp; develop </a:t>
            </a:r>
          </a:p>
          <a:p>
            <a:r>
              <a:rPr lang="en-GB" dirty="0"/>
              <a:t>Thought?</a:t>
            </a:r>
          </a:p>
          <a:p>
            <a:r>
              <a:rPr lang="en-GB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528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Purpose</vt:lpstr>
      <vt:lpstr>Nature of the group</vt:lpstr>
      <vt:lpstr>PowerPoint Presentation</vt:lpstr>
      <vt:lpstr>Development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McKeown</dc:creator>
  <cp:lastModifiedBy>Charlotte McKeown</cp:lastModifiedBy>
  <cp:revision>1</cp:revision>
  <dcterms:created xsi:type="dcterms:W3CDTF">2021-09-13T09:12:54Z</dcterms:created>
  <dcterms:modified xsi:type="dcterms:W3CDTF">2021-09-13T09:47:40Z</dcterms:modified>
</cp:coreProperties>
</file>