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D40C3D9-7D95-40C0-A47A-E8BBA0309D4D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32F3D0E-EF07-4A1A-BE98-2B0F3E4BACE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2700" b="1" dirty="0" smtClean="0"/>
              <a:t>OPEN AFTERNOON Windermere Health Centre</a:t>
            </a:r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dirty="0" smtClean="0"/>
              <a:t>10</a:t>
            </a:r>
            <a:r>
              <a:rPr lang="en-GB" sz="1800" baseline="30000" dirty="0" smtClean="0"/>
              <a:t>th</a:t>
            </a:r>
            <a:r>
              <a:rPr lang="en-GB" sz="1800" dirty="0" smtClean="0"/>
              <a:t> October 2.30-5.30</a:t>
            </a:r>
            <a:br>
              <a:rPr lang="en-GB" sz="1800" dirty="0" smtClean="0"/>
            </a:br>
            <a:r>
              <a:rPr lang="en-GB" sz="2000" b="1" dirty="0" smtClean="0"/>
              <a:t>ALL WELCOME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8630962"/>
              </p:ext>
            </p:extLst>
          </p:nvPr>
        </p:nvGraphicFramePr>
        <p:xfrm>
          <a:off x="1042988" y="2276874"/>
          <a:ext cx="6777038" cy="30563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804"/>
                <a:gridCol w="5120234"/>
              </a:tblGrid>
              <a:tr h="378711">
                <a:tc>
                  <a:txBody>
                    <a:bodyPr/>
                    <a:lstStyle/>
                    <a:p>
                      <a:r>
                        <a:rPr lang="en-GB" dirty="0" smtClean="0"/>
                        <a:t>2.30– 5.30pm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Meet</a:t>
                      </a:r>
                      <a:r>
                        <a:rPr lang="en-GB" baseline="0" dirty="0" smtClean="0"/>
                        <a:t> the staff, GET YOUR FLU JAB, listen to some talks and meet local groups</a:t>
                      </a:r>
                      <a:endParaRPr lang="en-GB" dirty="0"/>
                    </a:p>
                  </a:txBody>
                  <a:tcPr/>
                </a:tc>
              </a:tr>
              <a:tr h="378711">
                <a:tc>
                  <a:txBody>
                    <a:bodyPr/>
                    <a:lstStyle/>
                    <a:p>
                      <a:r>
                        <a:rPr lang="en-GB" dirty="0" smtClean="0"/>
                        <a:t>3pm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State of the nation : a national picture on primary care</a:t>
                      </a:r>
                      <a:endParaRPr lang="en-GB" dirty="0"/>
                    </a:p>
                  </a:txBody>
                  <a:tcPr/>
                </a:tc>
              </a:tr>
              <a:tr h="378711">
                <a:tc>
                  <a:txBody>
                    <a:bodyPr/>
                    <a:lstStyle/>
                    <a:p>
                      <a:r>
                        <a:rPr lang="en-GB" dirty="0" smtClean="0"/>
                        <a:t>3.30pm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Mental health talk :</a:t>
                      </a:r>
                      <a:r>
                        <a:rPr lang="en-GB" baseline="0" dirty="0" smtClean="0"/>
                        <a:t> First Step</a:t>
                      </a:r>
                      <a:endParaRPr lang="en-GB" dirty="0"/>
                    </a:p>
                  </a:txBody>
                  <a:tcPr/>
                </a:tc>
              </a:tr>
              <a:tr h="378711">
                <a:tc>
                  <a:txBody>
                    <a:bodyPr/>
                    <a:lstStyle/>
                    <a:p>
                      <a:r>
                        <a:rPr lang="en-GB" dirty="0" smtClean="0"/>
                        <a:t>4pm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Bounce Back Clinic: Improving confidence </a:t>
                      </a:r>
                      <a:r>
                        <a:rPr lang="en-GB" smtClean="0"/>
                        <a:t>and falls</a:t>
                      </a:r>
                      <a:r>
                        <a:rPr lang="en-GB" baseline="0" smtClean="0"/>
                        <a:t> </a:t>
                      </a:r>
                      <a:r>
                        <a:rPr lang="en-GB" baseline="0" dirty="0" smtClean="0"/>
                        <a:t>prevention</a:t>
                      </a:r>
                      <a:endParaRPr lang="en-GB" dirty="0"/>
                    </a:p>
                  </a:txBody>
                  <a:tcPr/>
                </a:tc>
              </a:tr>
              <a:tr h="378711">
                <a:tc>
                  <a:txBody>
                    <a:bodyPr/>
                    <a:lstStyle/>
                    <a:p>
                      <a:r>
                        <a:rPr lang="en-GB" dirty="0" smtClean="0"/>
                        <a:t>4.30pm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CPR : learn basic life support!</a:t>
                      </a:r>
                      <a:endParaRPr lang="en-GB" dirty="0"/>
                    </a:p>
                  </a:txBody>
                  <a:tcPr/>
                </a:tc>
              </a:tr>
              <a:tr h="378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5746597"/>
            <a:ext cx="2339885" cy="69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3685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273</TotalTime>
  <Words>62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Austin</vt:lpstr>
      <vt:lpstr>OPEN AFTERNOON Windermere Health Centre 10th October 2.30-5.30 ALL WELCOME </vt:lpstr>
    </vt:vector>
  </TitlesOfParts>
  <Company>UHMB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TIMETABLE OF EVENTS</dc:title>
  <dc:creator>Amanda.Hensman-Crook</dc:creator>
  <cp:lastModifiedBy>Stout1 Ursula (UHMB)</cp:lastModifiedBy>
  <cp:revision>8</cp:revision>
  <dcterms:created xsi:type="dcterms:W3CDTF">2019-05-31T10:44:26Z</dcterms:created>
  <dcterms:modified xsi:type="dcterms:W3CDTF">2019-08-21T07:15:58Z</dcterms:modified>
</cp:coreProperties>
</file>