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742113"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4660"/>
  </p:normalViewPr>
  <p:slideViewPr>
    <p:cSldViewPr snapToGrid="0">
      <p:cViewPr varScale="1">
        <p:scale>
          <a:sx n="105" d="100"/>
          <a:sy n="105" d="100"/>
        </p:scale>
        <p:origin x="82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DA968-BA55-6684-4D1F-9340C7F044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9E1CE7-C9B4-DA43-2315-5ED39CACE0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536F3EC-E816-8014-24C8-C8C319569A04}"/>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5" name="Footer Placeholder 4">
            <a:extLst>
              <a:ext uri="{FF2B5EF4-FFF2-40B4-BE49-F238E27FC236}">
                <a16:creationId xmlns:a16="http://schemas.microsoft.com/office/drawing/2014/main" id="{1D317FF2-76AC-B84D-46D3-DF19B13677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ADCF44-AFE6-5D7E-FE5D-41C61D9206FC}"/>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1838242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BD0C7-A8B7-9C62-9E83-E171475759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88287F-65C0-9DA3-1525-FBCC465EEB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433F7C-40F0-2631-3FC6-9A8488FD3CC7}"/>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5" name="Footer Placeholder 4">
            <a:extLst>
              <a:ext uri="{FF2B5EF4-FFF2-40B4-BE49-F238E27FC236}">
                <a16:creationId xmlns:a16="http://schemas.microsoft.com/office/drawing/2014/main" id="{48EEE642-3A35-0D0F-5906-FD12D009A6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D378E7-9605-FD20-EFFA-618332BCFB98}"/>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393413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D9864-5845-6295-9555-03EE66C0E0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1086EA-4252-2530-B3ED-FA080A7934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BFE5A4-061A-285D-6962-22DD5C2E4870}"/>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5" name="Footer Placeholder 4">
            <a:extLst>
              <a:ext uri="{FF2B5EF4-FFF2-40B4-BE49-F238E27FC236}">
                <a16:creationId xmlns:a16="http://schemas.microsoft.com/office/drawing/2014/main" id="{AD1706B8-6283-46E1-96D9-E3743E3CA7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6EAD8C-8A22-F5FD-793D-3B80C18E74DC}"/>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1955476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B0901-8922-BC8B-A97B-09FF148B57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AD16F3-FC1F-65B5-554A-8730AAE946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3E15C7-DEEC-5540-C5D5-5485BF0BBB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F1B4B2F-AF14-2B79-EA04-C88D8549271E}"/>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6" name="Footer Placeholder 5">
            <a:extLst>
              <a:ext uri="{FF2B5EF4-FFF2-40B4-BE49-F238E27FC236}">
                <a16:creationId xmlns:a16="http://schemas.microsoft.com/office/drawing/2014/main" id="{4E7A2344-0630-CA6C-580B-29B15A63FA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603375-6586-7D60-1F54-FF5797CD2FC4}"/>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1393373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85EEE-8BA9-C957-EEEA-85D520C98EF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6FF22C-D911-7873-2E85-A75F19577A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E74DB7-D58D-A124-9D30-49289C8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90BC0A-3E2A-4C1F-2AE7-F25878D034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4C1772-C7DE-6AFC-EA0E-468E5679E6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B7DF7C-0BB8-ED6D-8A6A-56B76D15088B}"/>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8" name="Footer Placeholder 7">
            <a:extLst>
              <a:ext uri="{FF2B5EF4-FFF2-40B4-BE49-F238E27FC236}">
                <a16:creationId xmlns:a16="http://schemas.microsoft.com/office/drawing/2014/main" id="{AA8E2FB7-6ED9-8235-D429-ABEB1208387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CB04F1-1485-D996-227F-53CAC2312648}"/>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1148999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FD758-37CC-5778-48D3-E2B2714FF3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43425EC-AF14-1723-E520-D88845734444}"/>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4" name="Footer Placeholder 3">
            <a:extLst>
              <a:ext uri="{FF2B5EF4-FFF2-40B4-BE49-F238E27FC236}">
                <a16:creationId xmlns:a16="http://schemas.microsoft.com/office/drawing/2014/main" id="{5716C85D-E8BE-8A2B-04EE-56CD85D225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4E95D8E-5607-0784-52B3-A1E7AEB0F530}"/>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2230631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2E3A26-45DB-EEE8-1010-A124F8D8F1E5}"/>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3" name="Footer Placeholder 2">
            <a:extLst>
              <a:ext uri="{FF2B5EF4-FFF2-40B4-BE49-F238E27FC236}">
                <a16:creationId xmlns:a16="http://schemas.microsoft.com/office/drawing/2014/main" id="{D536504C-5BA3-8659-AD64-9C351318E4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938B3F2-6861-2C4A-275A-55B7736C0A74}"/>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586971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3F35E-35F8-5F53-1EFC-617600D939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95EE07-44EE-CADE-62E7-4A44E78309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CDAFE7-1602-6028-15A7-E696DA4A44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F3B6A4-3F10-A4C6-CA88-A74EF59FDC81}"/>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6" name="Footer Placeholder 5">
            <a:extLst>
              <a:ext uri="{FF2B5EF4-FFF2-40B4-BE49-F238E27FC236}">
                <a16:creationId xmlns:a16="http://schemas.microsoft.com/office/drawing/2014/main" id="{CD381923-7F1D-14D7-2E4D-1DEBF4C81E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162A4B-C71D-0C8A-18BC-C1D009E4CB63}"/>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1544608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2CB7E-797D-FEC8-66DD-F4192E2D92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2E6E92-1A2A-4F2A-7B2C-2D061F43F0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6995CC-E7B6-2A3F-DCF4-F5551E08D2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514DC8-389A-D155-D82F-C6C521606C65}"/>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6" name="Footer Placeholder 5">
            <a:extLst>
              <a:ext uri="{FF2B5EF4-FFF2-40B4-BE49-F238E27FC236}">
                <a16:creationId xmlns:a16="http://schemas.microsoft.com/office/drawing/2014/main" id="{2DFEF6E8-F3F4-1024-762A-6B7F7CDCE8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A5C21F-C1ED-C60F-94F1-433DD2FE9E91}"/>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2680296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8AFEE-F2DA-DB07-ABDD-B64F058CD3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F5EEE0-202C-57E5-A556-A867380E3B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E6BE1C-D117-D1DA-0888-89A4877B20A8}"/>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5" name="Footer Placeholder 4">
            <a:extLst>
              <a:ext uri="{FF2B5EF4-FFF2-40B4-BE49-F238E27FC236}">
                <a16:creationId xmlns:a16="http://schemas.microsoft.com/office/drawing/2014/main" id="{57321F37-F368-C5C1-C02F-95A13A92C1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8263F-1150-30B1-1628-0D93D7EB1B9B}"/>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2078619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C59438-BEB6-B27C-9931-BFFD0B9E5A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9AFDEC8-7D38-3B33-0094-04B4551A95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961797-A064-96EA-EE79-0F578A688D62}"/>
              </a:ext>
            </a:extLst>
          </p:cNvPr>
          <p:cNvSpPr>
            <a:spLocks noGrp="1"/>
          </p:cNvSpPr>
          <p:nvPr>
            <p:ph type="dt" sz="half" idx="10"/>
          </p:nvPr>
        </p:nvSpPr>
        <p:spPr/>
        <p:txBody>
          <a:bodyPr/>
          <a:lstStyle/>
          <a:p>
            <a:fld id="{CE19B8FD-4EBF-44E0-A7F6-781E887429A4}" type="datetimeFigureOut">
              <a:rPr lang="en-GB" smtClean="0"/>
              <a:t>10/06/2026</a:t>
            </a:fld>
            <a:endParaRPr lang="en-GB"/>
          </a:p>
        </p:txBody>
      </p:sp>
      <p:sp>
        <p:nvSpPr>
          <p:cNvPr id="5" name="Footer Placeholder 4">
            <a:extLst>
              <a:ext uri="{FF2B5EF4-FFF2-40B4-BE49-F238E27FC236}">
                <a16:creationId xmlns:a16="http://schemas.microsoft.com/office/drawing/2014/main" id="{0291BB91-9BAC-8696-D6A1-C2BDA914A1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35F463-1744-A72F-0A1E-B8262835ACAC}"/>
              </a:ext>
            </a:extLst>
          </p:cNvPr>
          <p:cNvSpPr>
            <a:spLocks noGrp="1"/>
          </p:cNvSpPr>
          <p:nvPr>
            <p:ph type="sldNum" sz="quarter" idx="12"/>
          </p:nvPr>
        </p:nvSpPr>
        <p:spPr/>
        <p:txBody>
          <a:bodyPr/>
          <a:lstStyle/>
          <a:p>
            <a:fld id="{68DFC4EA-CE2B-41EF-8841-37A0BEF4F27D}" type="slidenum">
              <a:rPr lang="en-GB" smtClean="0"/>
              <a:t>‹#›</a:t>
            </a:fld>
            <a:endParaRPr lang="en-GB"/>
          </a:p>
        </p:txBody>
      </p:sp>
    </p:spTree>
    <p:extLst>
      <p:ext uri="{BB962C8B-B14F-4D97-AF65-F5344CB8AC3E}">
        <p14:creationId xmlns:p14="http://schemas.microsoft.com/office/powerpoint/2010/main" val="849021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A935B6-AAB2-67EA-C7AF-DBA59FEB7C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CAFF40-1D71-4245-C801-0049631781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D0BBC5-CA80-8D59-E590-5E3CEDDAD9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E19B8FD-4EBF-44E0-A7F6-781E887429A4}" type="datetimeFigureOut">
              <a:rPr lang="en-GB" smtClean="0"/>
              <a:t>10/06/2026</a:t>
            </a:fld>
            <a:endParaRPr lang="en-GB"/>
          </a:p>
        </p:txBody>
      </p:sp>
      <p:sp>
        <p:nvSpPr>
          <p:cNvPr id="5" name="Footer Placeholder 4">
            <a:extLst>
              <a:ext uri="{FF2B5EF4-FFF2-40B4-BE49-F238E27FC236}">
                <a16:creationId xmlns:a16="http://schemas.microsoft.com/office/drawing/2014/main" id="{11A7F392-E84A-417A-629E-2A838AE169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EA0B0CE-2B0B-7978-4DB9-7BD2340750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8DFC4EA-CE2B-41EF-8841-37A0BEF4F27D}" type="slidenum">
              <a:rPr lang="en-GB" smtClean="0"/>
              <a:t>‹#›</a:t>
            </a:fld>
            <a:endParaRPr lang="en-GB"/>
          </a:p>
        </p:txBody>
      </p:sp>
    </p:spTree>
    <p:extLst>
      <p:ext uri="{BB962C8B-B14F-4D97-AF65-F5344CB8AC3E}">
        <p14:creationId xmlns:p14="http://schemas.microsoft.com/office/powerpoint/2010/main" val="25972516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AD3FC8A-0132-4593-6CC2-AD3845345AFE}"/>
              </a:ext>
            </a:extLst>
          </p:cNvPr>
          <p:cNvSpPr/>
          <p:nvPr/>
        </p:nvSpPr>
        <p:spPr>
          <a:xfrm>
            <a:off x="4133090" y="256032"/>
            <a:ext cx="3867910" cy="106070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b="1" dirty="0"/>
              <a:t>Patient or patient's representative to ring 01642 838877 to book transport, line open 8.00 am – 4.00pm for booking</a:t>
            </a:r>
          </a:p>
        </p:txBody>
      </p:sp>
      <p:sp>
        <p:nvSpPr>
          <p:cNvPr id="6" name="Rectangle 5">
            <a:extLst>
              <a:ext uri="{FF2B5EF4-FFF2-40B4-BE49-F238E27FC236}">
                <a16:creationId xmlns:a16="http://schemas.microsoft.com/office/drawing/2014/main" id="{D567341A-1A6D-CD8C-E15B-6504E2488255}"/>
              </a:ext>
            </a:extLst>
          </p:cNvPr>
          <p:cNvSpPr/>
          <p:nvPr/>
        </p:nvSpPr>
        <p:spPr>
          <a:xfrm>
            <a:off x="1318260" y="1700784"/>
            <a:ext cx="9555480" cy="96012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t>In House transport team will take all relevant details. Once a booking is made all instructions and directions will be provided to the patient or their representative in full, including the reference number for their booking (basically seat number) and departure times and return times, plus any specific  criteria required.</a:t>
            </a:r>
          </a:p>
        </p:txBody>
      </p:sp>
      <p:sp>
        <p:nvSpPr>
          <p:cNvPr id="7" name="Rectangle 6">
            <a:extLst>
              <a:ext uri="{FF2B5EF4-FFF2-40B4-BE49-F238E27FC236}">
                <a16:creationId xmlns:a16="http://schemas.microsoft.com/office/drawing/2014/main" id="{7F55DEE6-904B-284C-F5E2-9F163F6AF683}"/>
              </a:ext>
            </a:extLst>
          </p:cNvPr>
          <p:cNvSpPr/>
          <p:nvPr/>
        </p:nvSpPr>
        <p:spPr>
          <a:xfrm>
            <a:off x="1318260" y="3172968"/>
            <a:ext cx="4623816" cy="181965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400" dirty="0"/>
          </a:p>
          <a:p>
            <a:endParaRPr lang="en-GB" sz="1400" dirty="0"/>
          </a:p>
          <a:p>
            <a:r>
              <a:rPr lang="en-GB" sz="1400" dirty="0"/>
              <a:t>The official timetable for the transport will be Mon - Fri</a:t>
            </a:r>
          </a:p>
          <a:p>
            <a:r>
              <a:rPr lang="en-GB" sz="1400" dirty="0"/>
              <a:t>Depart main entrance at FHN at 8.15 am</a:t>
            </a:r>
          </a:p>
          <a:p>
            <a:r>
              <a:rPr lang="en-GB" sz="1400" dirty="0"/>
              <a:t>Arrive at North Entrance JCUH at approx. 9.00am</a:t>
            </a:r>
          </a:p>
          <a:p>
            <a:r>
              <a:rPr lang="en-GB" sz="1400" dirty="0"/>
              <a:t>Depart North Entrance JCUH at 3.15 pm</a:t>
            </a:r>
          </a:p>
          <a:p>
            <a:r>
              <a:rPr lang="en-GB" sz="1400" dirty="0"/>
              <a:t>Arrive main entrance FHN at 4.00 pm.</a:t>
            </a:r>
          </a:p>
          <a:p>
            <a:r>
              <a:rPr lang="en-GB" sz="1400" dirty="0"/>
              <a:t>Depart North Entrance JCUH at 5.15 pm</a:t>
            </a:r>
          </a:p>
          <a:p>
            <a:r>
              <a:rPr lang="en-GB" sz="1400" dirty="0"/>
              <a:t>Arrive Main entrance FHN 6.00pm</a:t>
            </a:r>
          </a:p>
          <a:p>
            <a:pPr algn="ctr"/>
            <a:endParaRPr lang="en-GB" dirty="0"/>
          </a:p>
        </p:txBody>
      </p:sp>
      <p:sp>
        <p:nvSpPr>
          <p:cNvPr id="9" name="Rectangle 8">
            <a:extLst>
              <a:ext uri="{FF2B5EF4-FFF2-40B4-BE49-F238E27FC236}">
                <a16:creationId xmlns:a16="http://schemas.microsoft.com/office/drawing/2014/main" id="{9D20A25A-13B5-DECC-3346-7B0D8D4A94B2}"/>
              </a:ext>
            </a:extLst>
          </p:cNvPr>
          <p:cNvSpPr/>
          <p:nvPr/>
        </p:nvSpPr>
        <p:spPr>
          <a:xfrm>
            <a:off x="6249926" y="3172968"/>
            <a:ext cx="4623814" cy="181965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400" dirty="0"/>
              <a:t>There will be a charge of £10 per seat  booking.   Payment method will be cash payment to the driver, (subject to discussion with finance on which direction to move forward with on this a card reader for payment could be introduced ) A receipt will be issued by the driver.  If a patient does not travel both ways, there will be no refunds.</a:t>
            </a:r>
          </a:p>
        </p:txBody>
      </p:sp>
      <p:sp>
        <p:nvSpPr>
          <p:cNvPr id="10" name="Rectangle 9">
            <a:extLst>
              <a:ext uri="{FF2B5EF4-FFF2-40B4-BE49-F238E27FC236}">
                <a16:creationId xmlns:a16="http://schemas.microsoft.com/office/drawing/2014/main" id="{8214FA47-38E2-9295-13FD-9439B75BE3A5}"/>
              </a:ext>
            </a:extLst>
          </p:cNvPr>
          <p:cNvSpPr/>
          <p:nvPr/>
        </p:nvSpPr>
        <p:spPr>
          <a:xfrm>
            <a:off x="1318260" y="5358384"/>
            <a:ext cx="4623816" cy="10881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On arrival the Shuttle Bus will drop passengers off at the North Entrance at approx. 9.00 am subject to traffic. </a:t>
            </a:r>
          </a:p>
        </p:txBody>
      </p:sp>
      <p:sp>
        <p:nvSpPr>
          <p:cNvPr id="11" name="Rectangle 10">
            <a:extLst>
              <a:ext uri="{FF2B5EF4-FFF2-40B4-BE49-F238E27FC236}">
                <a16:creationId xmlns:a16="http://schemas.microsoft.com/office/drawing/2014/main" id="{4C3DAC55-DBAE-6BB0-5C2C-0A22EDC637E9}"/>
              </a:ext>
            </a:extLst>
          </p:cNvPr>
          <p:cNvSpPr/>
          <p:nvPr/>
        </p:nvSpPr>
        <p:spPr>
          <a:xfrm>
            <a:off x="6281928" y="5358384"/>
            <a:ext cx="4623811" cy="10881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The Shuttle Bus will depart from the North Entrance at 3.15pm and 5.15pm and return to </a:t>
            </a:r>
            <a:r>
              <a:rPr lang="en-GB"/>
              <a:t>main entrance FHN.</a:t>
            </a:r>
            <a:endParaRPr lang="en-GB" dirty="0"/>
          </a:p>
        </p:txBody>
      </p:sp>
      <p:cxnSp>
        <p:nvCxnSpPr>
          <p:cNvPr id="18" name="Straight Arrow Connector 17">
            <a:extLst>
              <a:ext uri="{FF2B5EF4-FFF2-40B4-BE49-F238E27FC236}">
                <a16:creationId xmlns:a16="http://schemas.microsoft.com/office/drawing/2014/main" id="{C255EE10-3669-F495-EEB3-19436ED21C9C}"/>
              </a:ext>
            </a:extLst>
          </p:cNvPr>
          <p:cNvCxnSpPr>
            <a:cxnSpLocks/>
          </p:cNvCxnSpPr>
          <p:nvPr/>
        </p:nvCxnSpPr>
        <p:spPr>
          <a:xfrm>
            <a:off x="6096000" y="1408176"/>
            <a:ext cx="0" cy="27432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CB578268-0C1B-9335-FC70-F3750E69D41C}"/>
              </a:ext>
            </a:extLst>
          </p:cNvPr>
          <p:cNvCxnSpPr/>
          <p:nvPr/>
        </p:nvCxnSpPr>
        <p:spPr>
          <a:xfrm>
            <a:off x="8610600" y="2734056"/>
            <a:ext cx="0" cy="36576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6F5C02D8-A1CA-E15E-4D61-89C98CB3E4FF}"/>
              </a:ext>
            </a:extLst>
          </p:cNvPr>
          <p:cNvCxnSpPr/>
          <p:nvPr/>
        </p:nvCxnSpPr>
        <p:spPr>
          <a:xfrm>
            <a:off x="3422904" y="2734056"/>
            <a:ext cx="0" cy="36576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Straight Arrow Connector 20">
            <a:extLst>
              <a:ext uri="{FF2B5EF4-FFF2-40B4-BE49-F238E27FC236}">
                <a16:creationId xmlns:a16="http://schemas.microsoft.com/office/drawing/2014/main" id="{EEE5FA4E-F818-DEBA-78A7-7D511B608520}"/>
              </a:ext>
            </a:extLst>
          </p:cNvPr>
          <p:cNvCxnSpPr>
            <a:cxnSpLocks/>
          </p:cNvCxnSpPr>
          <p:nvPr/>
        </p:nvCxnSpPr>
        <p:spPr>
          <a:xfrm>
            <a:off x="8714232" y="5065776"/>
            <a:ext cx="0" cy="2926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8A43F9DE-8F48-7636-F24F-2FFF9ABC580E}"/>
              </a:ext>
            </a:extLst>
          </p:cNvPr>
          <p:cNvCxnSpPr>
            <a:cxnSpLocks/>
          </p:cNvCxnSpPr>
          <p:nvPr/>
        </p:nvCxnSpPr>
        <p:spPr>
          <a:xfrm>
            <a:off x="3422904" y="5065776"/>
            <a:ext cx="0" cy="2926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9948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TotalTime>
  <Words>243</Words>
  <Application>Microsoft Office PowerPoint</Application>
  <PresentationFormat>Widescreen</PresentationFormat>
  <Paragraphs>14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SMITH, Kendra (SOUTH TEES HOSPITALS NHS FOUNDATION TRUST)</dc:creator>
  <cp:lastModifiedBy>JACKSON, Andrew (SOUTH TEES HOSPITALS NHS FOUNDATION TRUST)</cp:lastModifiedBy>
  <cp:revision>4</cp:revision>
  <cp:lastPrinted>2026-06-09T11:26:54Z</cp:lastPrinted>
  <dcterms:created xsi:type="dcterms:W3CDTF">2026-06-09T11:10:35Z</dcterms:created>
  <dcterms:modified xsi:type="dcterms:W3CDTF">2026-06-10T07:15:13Z</dcterms:modified>
</cp:coreProperties>
</file>